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3" r:id="rId3"/>
    <p:sldId id="286" r:id="rId4"/>
    <p:sldId id="287" r:id="rId5"/>
    <p:sldId id="279" r:id="rId6"/>
    <p:sldId id="274" r:id="rId7"/>
    <p:sldId id="277" r:id="rId8"/>
    <p:sldId id="278" r:id="rId9"/>
    <p:sldId id="261" r:id="rId10"/>
    <p:sldId id="280" r:id="rId11"/>
    <p:sldId id="273" r:id="rId12"/>
    <p:sldId id="281" r:id="rId1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000000"/>
    <a:srgbClr val="F3FCFF"/>
    <a:srgbClr val="E1F7FF"/>
    <a:srgbClr val="93E3FF"/>
    <a:srgbClr val="FFF2CC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02/24/2025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02/24/2025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02/24/2025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02/24/2025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4.png"/><Relationship Id="rId18" Type="http://schemas.openxmlformats.org/officeDocument/2006/relationships/image" Target="../media/image139.png"/><Relationship Id="rId26" Type="http://schemas.openxmlformats.org/officeDocument/2006/relationships/image" Target="../media/image147.png"/><Relationship Id="rId21" Type="http://schemas.openxmlformats.org/officeDocument/2006/relationships/image" Target="../media/image142.png"/><Relationship Id="rId34" Type="http://schemas.openxmlformats.org/officeDocument/2006/relationships/image" Target="../media/image155.png"/><Relationship Id="rId7" Type="http://schemas.openxmlformats.org/officeDocument/2006/relationships/image" Target="../media/image128.png"/><Relationship Id="rId12" Type="http://schemas.openxmlformats.org/officeDocument/2006/relationships/image" Target="../media/image133.png"/><Relationship Id="rId17" Type="http://schemas.openxmlformats.org/officeDocument/2006/relationships/image" Target="../media/image138.png"/><Relationship Id="rId25" Type="http://schemas.openxmlformats.org/officeDocument/2006/relationships/image" Target="../media/image146.png"/><Relationship Id="rId33" Type="http://schemas.openxmlformats.org/officeDocument/2006/relationships/image" Target="../media/image154.png"/><Relationship Id="rId38" Type="http://schemas.openxmlformats.org/officeDocument/2006/relationships/image" Target="../media/image158.png"/><Relationship Id="rId2" Type="http://schemas.openxmlformats.org/officeDocument/2006/relationships/image" Target="../media/image123.png"/><Relationship Id="rId16" Type="http://schemas.openxmlformats.org/officeDocument/2006/relationships/image" Target="../media/image137.png"/><Relationship Id="rId20" Type="http://schemas.openxmlformats.org/officeDocument/2006/relationships/image" Target="../media/image141.png"/><Relationship Id="rId29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24" Type="http://schemas.openxmlformats.org/officeDocument/2006/relationships/image" Target="../media/image145.png"/><Relationship Id="rId32" Type="http://schemas.openxmlformats.org/officeDocument/2006/relationships/image" Target="../media/image153.png"/><Relationship Id="rId37" Type="http://schemas.openxmlformats.org/officeDocument/2006/relationships/image" Target="../media/image120.png"/><Relationship Id="rId5" Type="http://schemas.openxmlformats.org/officeDocument/2006/relationships/image" Target="../media/image126.png"/><Relationship Id="rId15" Type="http://schemas.openxmlformats.org/officeDocument/2006/relationships/image" Target="../media/image136.png"/><Relationship Id="rId23" Type="http://schemas.openxmlformats.org/officeDocument/2006/relationships/image" Target="../media/image144.png"/><Relationship Id="rId28" Type="http://schemas.openxmlformats.org/officeDocument/2006/relationships/image" Target="../media/image149.png"/><Relationship Id="rId36" Type="http://schemas.openxmlformats.org/officeDocument/2006/relationships/image" Target="../media/image157.png"/><Relationship Id="rId10" Type="http://schemas.openxmlformats.org/officeDocument/2006/relationships/image" Target="../media/image131.png"/><Relationship Id="rId19" Type="http://schemas.openxmlformats.org/officeDocument/2006/relationships/image" Target="../media/image140.png"/><Relationship Id="rId31" Type="http://schemas.openxmlformats.org/officeDocument/2006/relationships/image" Target="../media/image152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Relationship Id="rId14" Type="http://schemas.openxmlformats.org/officeDocument/2006/relationships/image" Target="../media/image135.png"/><Relationship Id="rId22" Type="http://schemas.openxmlformats.org/officeDocument/2006/relationships/image" Target="../media/image143.png"/><Relationship Id="rId27" Type="http://schemas.openxmlformats.org/officeDocument/2006/relationships/image" Target="../media/image148.png"/><Relationship Id="rId30" Type="http://schemas.openxmlformats.org/officeDocument/2006/relationships/image" Target="../media/image151.png"/><Relationship Id="rId35" Type="http://schemas.openxmlformats.org/officeDocument/2006/relationships/image" Target="../media/image156.png"/><Relationship Id="rId8" Type="http://schemas.openxmlformats.org/officeDocument/2006/relationships/image" Target="../media/image129.png"/><Relationship Id="rId3" Type="http://schemas.openxmlformats.org/officeDocument/2006/relationships/image" Target="../media/image1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13" Type="http://schemas.openxmlformats.org/officeDocument/2006/relationships/image" Target="../media/image170.png"/><Relationship Id="rId3" Type="http://schemas.openxmlformats.org/officeDocument/2006/relationships/image" Target="../media/image160.png"/><Relationship Id="rId7" Type="http://schemas.openxmlformats.org/officeDocument/2006/relationships/image" Target="../media/image164.png"/><Relationship Id="rId12" Type="http://schemas.openxmlformats.org/officeDocument/2006/relationships/image" Target="../media/image169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.png"/><Relationship Id="rId11" Type="http://schemas.openxmlformats.org/officeDocument/2006/relationships/image" Target="../media/image168.png"/><Relationship Id="rId5" Type="http://schemas.openxmlformats.org/officeDocument/2006/relationships/image" Target="../media/image162.png"/><Relationship Id="rId15" Type="http://schemas.openxmlformats.org/officeDocument/2006/relationships/image" Target="../media/image172.png"/><Relationship Id="rId10" Type="http://schemas.openxmlformats.org/officeDocument/2006/relationships/image" Target="../media/image167.png"/><Relationship Id="rId4" Type="http://schemas.openxmlformats.org/officeDocument/2006/relationships/image" Target="../media/image161.png"/><Relationship Id="rId9" Type="http://schemas.openxmlformats.org/officeDocument/2006/relationships/image" Target="../media/image166.png"/><Relationship Id="rId14" Type="http://schemas.openxmlformats.org/officeDocument/2006/relationships/image" Target="../media/image17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13" Type="http://schemas.openxmlformats.org/officeDocument/2006/relationships/image" Target="../media/image184.png"/><Relationship Id="rId18" Type="http://schemas.openxmlformats.org/officeDocument/2006/relationships/image" Target="../media/image189.png"/><Relationship Id="rId3" Type="http://schemas.openxmlformats.org/officeDocument/2006/relationships/image" Target="../media/image174.png"/><Relationship Id="rId21" Type="http://schemas.openxmlformats.org/officeDocument/2006/relationships/image" Target="../media/image192.png"/><Relationship Id="rId7" Type="http://schemas.openxmlformats.org/officeDocument/2006/relationships/image" Target="../media/image178.png"/><Relationship Id="rId12" Type="http://schemas.openxmlformats.org/officeDocument/2006/relationships/image" Target="../media/image183.png"/><Relationship Id="rId17" Type="http://schemas.openxmlformats.org/officeDocument/2006/relationships/image" Target="../media/image188.png"/><Relationship Id="rId2" Type="http://schemas.openxmlformats.org/officeDocument/2006/relationships/image" Target="../media/image173.png"/><Relationship Id="rId16" Type="http://schemas.openxmlformats.org/officeDocument/2006/relationships/image" Target="../media/image187.png"/><Relationship Id="rId20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11" Type="http://schemas.openxmlformats.org/officeDocument/2006/relationships/image" Target="../media/image182.emf"/><Relationship Id="rId24" Type="http://schemas.openxmlformats.org/officeDocument/2006/relationships/image" Target="../media/image41.png"/><Relationship Id="rId5" Type="http://schemas.openxmlformats.org/officeDocument/2006/relationships/image" Target="../media/image176.png"/><Relationship Id="rId15" Type="http://schemas.openxmlformats.org/officeDocument/2006/relationships/image" Target="../media/image186.png"/><Relationship Id="rId23" Type="http://schemas.openxmlformats.org/officeDocument/2006/relationships/image" Target="../media/image40.png"/><Relationship Id="rId10" Type="http://schemas.openxmlformats.org/officeDocument/2006/relationships/image" Target="../media/image181.png"/><Relationship Id="rId19" Type="http://schemas.openxmlformats.org/officeDocument/2006/relationships/image" Target="../media/image190.png"/><Relationship Id="rId4" Type="http://schemas.openxmlformats.org/officeDocument/2006/relationships/image" Target="../media/image175.png"/><Relationship Id="rId9" Type="http://schemas.openxmlformats.org/officeDocument/2006/relationships/image" Target="../media/image180.png"/><Relationship Id="rId14" Type="http://schemas.openxmlformats.org/officeDocument/2006/relationships/image" Target="../media/image185.png"/><Relationship Id="rId22" Type="http://schemas.openxmlformats.org/officeDocument/2006/relationships/image" Target="../media/image19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9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10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9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21" Type="http://schemas.openxmlformats.org/officeDocument/2006/relationships/image" Target="../media/image57.png"/><Relationship Id="rId34" Type="http://schemas.openxmlformats.org/officeDocument/2006/relationships/image" Target="../media/image70.png"/><Relationship Id="rId7" Type="http://schemas.openxmlformats.org/officeDocument/2006/relationships/hyperlink" Target="http://www.betami.com.br/" TargetMode="External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33" Type="http://schemas.openxmlformats.org/officeDocument/2006/relationships/image" Target="../media/image69.png"/><Relationship Id="rId2" Type="http://schemas.openxmlformats.org/officeDocument/2006/relationships/image" Target="../media/image39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32" Type="http://schemas.openxmlformats.org/officeDocument/2006/relationships/image" Target="../media/image68.png"/><Relationship Id="rId37" Type="http://schemas.openxmlformats.org/officeDocument/2006/relationships/image" Target="../media/image73.png"/><Relationship Id="rId5" Type="http://schemas.openxmlformats.org/officeDocument/2006/relationships/image" Target="../media/image42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36" Type="http://schemas.openxmlformats.org/officeDocument/2006/relationships/image" Target="../media/image72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31" Type="http://schemas.openxmlformats.org/officeDocument/2006/relationships/image" Target="../media/image67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Relationship Id="rId35" Type="http://schemas.openxmlformats.org/officeDocument/2006/relationships/image" Target="../media/image71.png"/><Relationship Id="rId8" Type="http://schemas.openxmlformats.org/officeDocument/2006/relationships/image" Target="../media/image44.png"/><Relationship Id="rId3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26" Type="http://schemas.openxmlformats.org/officeDocument/2006/relationships/image" Target="../media/image62.png"/><Relationship Id="rId3" Type="http://schemas.openxmlformats.org/officeDocument/2006/relationships/image" Target="../media/image75.png"/><Relationship Id="rId21" Type="http://schemas.openxmlformats.org/officeDocument/2006/relationships/image" Target="../media/image92.png"/><Relationship Id="rId7" Type="http://schemas.openxmlformats.org/officeDocument/2006/relationships/image" Target="../media/image79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5" Type="http://schemas.openxmlformats.org/officeDocument/2006/relationships/image" Target="../media/image61.png"/><Relationship Id="rId2" Type="http://schemas.openxmlformats.org/officeDocument/2006/relationships/image" Target="../media/image74.png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2.png"/><Relationship Id="rId24" Type="http://schemas.openxmlformats.org/officeDocument/2006/relationships/image" Target="../media/image60.png"/><Relationship Id="rId5" Type="http://schemas.openxmlformats.org/officeDocument/2006/relationships/image" Target="../media/image77.png"/><Relationship Id="rId15" Type="http://schemas.openxmlformats.org/officeDocument/2006/relationships/image" Target="../media/image86.png"/><Relationship Id="rId23" Type="http://schemas.openxmlformats.org/officeDocument/2006/relationships/image" Target="../media/image94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4" Type="http://schemas.openxmlformats.org/officeDocument/2006/relationships/image" Target="../media/image76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Relationship Id="rId22" Type="http://schemas.openxmlformats.org/officeDocument/2006/relationships/image" Target="../media/image93.png"/><Relationship Id="rId27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104.png"/><Relationship Id="rId3" Type="http://schemas.openxmlformats.org/officeDocument/2006/relationships/image" Target="../media/image96.emf"/><Relationship Id="rId7" Type="http://schemas.openxmlformats.org/officeDocument/2006/relationships/image" Target="../media/image100.png"/><Relationship Id="rId12" Type="http://schemas.openxmlformats.org/officeDocument/2006/relationships/image" Target="../media/image71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44.png"/><Relationship Id="rId5" Type="http://schemas.openxmlformats.org/officeDocument/2006/relationships/image" Target="../media/image98.emf"/><Relationship Id="rId10" Type="http://schemas.openxmlformats.org/officeDocument/2006/relationships/image" Target="../media/image103.emf"/><Relationship Id="rId4" Type="http://schemas.openxmlformats.org/officeDocument/2006/relationships/image" Target="../media/image97.png"/><Relationship Id="rId9" Type="http://schemas.openxmlformats.org/officeDocument/2006/relationships/image" Target="../media/image10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105.png"/><Relationship Id="rId7" Type="http://schemas.openxmlformats.org/officeDocument/2006/relationships/image" Target="../media/image107.png"/><Relationship Id="rId12" Type="http://schemas.openxmlformats.org/officeDocument/2006/relationships/image" Target="../media/image11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109.png"/><Relationship Id="rId5" Type="http://schemas.openxmlformats.org/officeDocument/2006/relationships/image" Target="../media/image106.emf"/><Relationship Id="rId10" Type="http://schemas.openxmlformats.org/officeDocument/2006/relationships/image" Target="../media/image108.png"/><Relationship Id="rId4" Type="http://schemas.openxmlformats.org/officeDocument/2006/relationships/image" Target="../media/image66.png"/><Relationship Id="rId9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1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12" Type="http://schemas.openxmlformats.org/officeDocument/2006/relationships/image" Target="../media/image120.png"/><Relationship Id="rId2" Type="http://schemas.openxmlformats.org/officeDocument/2006/relationships/image" Target="../media/image111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11" Type="http://schemas.openxmlformats.org/officeDocument/2006/relationships/image" Target="../media/image119.png"/><Relationship Id="rId5" Type="http://schemas.openxmlformats.org/officeDocument/2006/relationships/image" Target="../media/image114.png"/><Relationship Id="rId15" Type="http://schemas.openxmlformats.org/officeDocument/2006/relationships/image" Target="../media/image122.png"/><Relationship Id="rId10" Type="http://schemas.openxmlformats.org/officeDocument/2006/relationships/image" Target="../media/image118.png"/><Relationship Id="rId4" Type="http://schemas.openxmlformats.org/officeDocument/2006/relationships/image" Target="../media/image113.png"/><Relationship Id="rId9" Type="http://schemas.openxmlformats.org/officeDocument/2006/relationships/image" Target="../media/image108.png"/><Relationship Id="rId1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C364ACC-6E0E-1B4F-D91F-BCEB766EB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46" y="358304"/>
            <a:ext cx="1743075" cy="20478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55BA2A9-1355-6C0E-4BEF-D62393EFA591}"/>
              </a:ext>
            </a:extLst>
          </p:cNvPr>
          <p:cNvSpPr/>
          <p:nvPr/>
        </p:nvSpPr>
        <p:spPr>
          <a:xfrm>
            <a:off x="290068" y="352695"/>
            <a:ext cx="1759854" cy="20932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5F9225-9A64-CBF2-096D-11C73ECF9E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343"/>
          <a:stretch/>
        </p:blipFill>
        <p:spPr>
          <a:xfrm>
            <a:off x="495032" y="2494174"/>
            <a:ext cx="2228850" cy="6195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671119-4F6B-6730-E7EC-BD561E2A66A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7100"/>
          <a:stretch/>
        </p:blipFill>
        <p:spPr>
          <a:xfrm>
            <a:off x="495032" y="3201740"/>
            <a:ext cx="2390775" cy="4413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35EF3A-7752-DA59-FA0A-CAC713ABCF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32" y="3696460"/>
            <a:ext cx="2638425" cy="2571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96F85F-41B2-1B78-23B6-B84C14BC06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2020" y="371092"/>
            <a:ext cx="2038350" cy="4762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C635473-89C4-E7AF-78C9-3567EBE83A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2872" y="369935"/>
            <a:ext cx="2038350" cy="6286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600CDC-B04C-0139-61D3-499379E9F2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3116" y="378173"/>
            <a:ext cx="2705100" cy="16287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8FA9F2B-6E5C-0E01-1CEA-EC1A7C5950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95926" y="360774"/>
            <a:ext cx="1943100" cy="8477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FB5608C-C447-DB08-93EE-526C0E0571A8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b="87091"/>
          <a:stretch/>
        </p:blipFill>
        <p:spPr>
          <a:xfrm>
            <a:off x="111986" y="65500"/>
            <a:ext cx="1809750" cy="2373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90674B6-111C-D723-23D2-2FDC8D6C48D5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1338" t="10321" r="-1338" b="76770"/>
          <a:stretch/>
        </p:blipFill>
        <p:spPr>
          <a:xfrm>
            <a:off x="2181221" y="69876"/>
            <a:ext cx="1809750" cy="237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3E53C49-7A6C-BD72-0BB2-282B1ADC00CC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-41" t="21653" r="41" b="65438"/>
          <a:stretch/>
        </p:blipFill>
        <p:spPr>
          <a:xfrm>
            <a:off x="4506792" y="70184"/>
            <a:ext cx="1809750" cy="237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B3853DD-B941-2810-114D-1E0A51160449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4525" b="32566"/>
          <a:stretch/>
        </p:blipFill>
        <p:spPr>
          <a:xfrm>
            <a:off x="9673755" y="67060"/>
            <a:ext cx="1809750" cy="2373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51821A4-EC03-38C6-A21B-7B371C220B3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-219" t="33132" r="219" b="53959"/>
          <a:stretch/>
        </p:blipFill>
        <p:spPr>
          <a:xfrm>
            <a:off x="6832363" y="75606"/>
            <a:ext cx="1809750" cy="237300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EB63C200-24AE-CA82-C1BE-0CA613390220}"/>
              </a:ext>
            </a:extLst>
          </p:cNvPr>
          <p:cNvSpPr/>
          <p:nvPr/>
        </p:nvSpPr>
        <p:spPr>
          <a:xfrm rot="10800000">
            <a:off x="10245344" y="1655372"/>
            <a:ext cx="333286" cy="351576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BF4716A4-6633-0353-08B8-D00F4D7A20F3}"/>
              </a:ext>
            </a:extLst>
          </p:cNvPr>
          <p:cNvSpPr/>
          <p:nvPr/>
        </p:nvSpPr>
        <p:spPr>
          <a:xfrm rot="5400000">
            <a:off x="10901652" y="406353"/>
            <a:ext cx="190031" cy="550018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4881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BAD58-7CDA-EFF8-6957-EFC9D4CB5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9BCB323-6B6B-5952-C808-F04395C1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02" y="2495697"/>
            <a:ext cx="5493170" cy="93768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485633B-26E8-C245-6BE9-801B1F31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9" y="349456"/>
            <a:ext cx="4238625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1B91B-1C10-1541-B13F-675127C842E0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C9A38-1427-0394-BEE6-9C356EF0C0D7}"/>
              </a:ext>
            </a:extLst>
          </p:cNvPr>
          <p:cNvSpPr txBox="1"/>
          <p:nvPr/>
        </p:nvSpPr>
        <p:spPr>
          <a:xfrm>
            <a:off x="905709" y="69882"/>
            <a:ext cx="3476287" cy="2131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 Housekeeping(2) + Flopy(1), … </a:t>
            </a:r>
            <a:r>
              <a:rPr lang="en-US" sz="1400" dirty="0">
                <a:solidFill>
                  <a:srgbClr val="0000FF"/>
                </a:solidFill>
              </a:rPr>
              <a:t>till the 1º run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419D26-D289-3870-6531-5A46903D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93" y="633683"/>
            <a:ext cx="3905250" cy="3905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D2664F-E84C-8C04-82F6-997BF3936C39}"/>
              </a:ext>
            </a:extLst>
          </p:cNvPr>
          <p:cNvSpPr/>
          <p:nvPr/>
        </p:nvSpPr>
        <p:spPr>
          <a:xfrm>
            <a:off x="860005" y="632282"/>
            <a:ext cx="478230" cy="1516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289FA3-9A98-53BC-EB07-451929C9B538}"/>
              </a:ext>
            </a:extLst>
          </p:cNvPr>
          <p:cNvGrpSpPr/>
          <p:nvPr/>
        </p:nvGrpSpPr>
        <p:grpSpPr>
          <a:xfrm>
            <a:off x="610338" y="2962375"/>
            <a:ext cx="4081068" cy="877058"/>
            <a:chOff x="733382" y="3192026"/>
            <a:chExt cx="4440598" cy="95824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134253C-18B4-72BC-6187-836ED45370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743" y="3192026"/>
              <a:ext cx="4411237" cy="958246"/>
              <a:chOff x="762743" y="3192026"/>
              <a:chExt cx="5086350" cy="11049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8D5BE80-2A99-B547-444E-DE3F255C6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743" y="3192026"/>
                <a:ext cx="5086350" cy="11049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603540E-61CD-7430-FDDC-C7D5C0E38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5868"/>
              <a:stretch/>
            </p:blipFill>
            <p:spPr>
              <a:xfrm>
                <a:off x="841025" y="3864917"/>
                <a:ext cx="2127617" cy="3416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9BD6D2-DC5D-1EBA-9CDA-87A9E798FB62}"/>
                </a:ext>
              </a:extLst>
            </p:cNvPr>
            <p:cNvSpPr txBox="1"/>
            <p:nvPr/>
          </p:nvSpPr>
          <p:spPr>
            <a:xfrm>
              <a:off x="733382" y="3378492"/>
              <a:ext cx="21825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heads.csv</a:t>
              </a:r>
              <a:r>
                <a:rPr lang="pt-BR" sz="1100" dirty="0">
                  <a:solidFill>
                    <a:srgbClr val="FF0000"/>
                  </a:solidFill>
                </a:rPr>
                <a:t> → heads.csv.ins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D4AB92-3CC1-851A-D76B-378CA1947023}"/>
              </a:ext>
            </a:extLst>
          </p:cNvPr>
          <p:cNvCxnSpPr/>
          <p:nvPr/>
        </p:nvCxnSpPr>
        <p:spPr>
          <a:xfrm>
            <a:off x="180060" y="583254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AEA898-01B0-FD32-A1F1-5B3D2CF830EE}"/>
              </a:ext>
            </a:extLst>
          </p:cNvPr>
          <p:cNvGrpSpPr/>
          <p:nvPr/>
        </p:nvGrpSpPr>
        <p:grpSpPr>
          <a:xfrm>
            <a:off x="387287" y="2730417"/>
            <a:ext cx="4819651" cy="238125"/>
            <a:chOff x="675054" y="3251984"/>
            <a:chExt cx="5591175" cy="23812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FE6E43-1F4C-60D5-C2A5-4FB4C0A4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054" y="3251984"/>
              <a:ext cx="5591175" cy="238125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A36FB50-38A6-F986-897A-C2C2BFF725EE}"/>
                </a:ext>
              </a:extLst>
            </p:cNvPr>
            <p:cNvCxnSpPr/>
            <p:nvPr/>
          </p:nvCxnSpPr>
          <p:spPr>
            <a:xfrm>
              <a:off x="683626" y="347900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11EF76-811A-9635-ADAF-FE499253D2CA}"/>
              </a:ext>
            </a:extLst>
          </p:cNvPr>
          <p:cNvCxnSpPr/>
          <p:nvPr/>
        </p:nvCxnSpPr>
        <p:spPr>
          <a:xfrm>
            <a:off x="3754736" y="828945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406F37-4A42-1389-A5DD-599C420E525A}"/>
              </a:ext>
            </a:extLst>
          </p:cNvPr>
          <p:cNvCxnSpPr/>
          <p:nvPr/>
        </p:nvCxnSpPr>
        <p:spPr>
          <a:xfrm>
            <a:off x="3326599" y="3630879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2306BC2F-B6A0-7ED3-AA32-1BF5BD571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23" y="5603855"/>
            <a:ext cx="3440052" cy="262822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7E2D7BD-D3FC-EE4A-7309-F9C4F130377D}"/>
              </a:ext>
            </a:extLst>
          </p:cNvPr>
          <p:cNvGrpSpPr/>
          <p:nvPr/>
        </p:nvGrpSpPr>
        <p:grpSpPr>
          <a:xfrm>
            <a:off x="185159" y="5932732"/>
            <a:ext cx="5845592" cy="847674"/>
            <a:chOff x="5246525" y="674633"/>
            <a:chExt cx="6679262" cy="104102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1920A9FB-7496-9F96-2183-DA64E615E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0667" y="674633"/>
              <a:ext cx="6675120" cy="414150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0F73F5-4951-EA0D-929D-DF09937BCF3C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25" y="834999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853059-B154-B595-7F1D-8B4949DFF4BF}"/>
                </a:ext>
              </a:extLst>
            </p:cNvPr>
            <p:cNvCxnSpPr>
              <a:cxnSpLocks/>
            </p:cNvCxnSpPr>
            <p:nvPr/>
          </p:nvCxnSpPr>
          <p:spPr>
            <a:xfrm>
              <a:off x="8723163" y="1073543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CDE8189-43DC-2497-9780-C37CF230C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b="60683"/>
            <a:stretch/>
          </p:blipFill>
          <p:spPr>
            <a:xfrm>
              <a:off x="6381369" y="1076652"/>
              <a:ext cx="5537641" cy="639006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7269D8F-83F1-6B2C-C04F-DA2BE62B6635}"/>
                </a:ext>
              </a:extLst>
            </p:cNvPr>
            <p:cNvSpPr/>
            <p:nvPr/>
          </p:nvSpPr>
          <p:spPr>
            <a:xfrm>
              <a:off x="5246525" y="867114"/>
              <a:ext cx="848058" cy="2235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9B05249-C7A1-7EA4-2E22-45FE3206E058}"/>
                </a:ext>
              </a:extLst>
            </p:cNvPr>
            <p:cNvSpPr/>
            <p:nvPr/>
          </p:nvSpPr>
          <p:spPr>
            <a:xfrm>
              <a:off x="8139845" y="1485957"/>
              <a:ext cx="934158" cy="1912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119296-135A-7C82-8EF7-B6F60976F83D}"/>
                </a:ext>
              </a:extLst>
            </p:cNvPr>
            <p:cNvSpPr/>
            <p:nvPr/>
          </p:nvSpPr>
          <p:spPr>
            <a:xfrm>
              <a:off x="6381369" y="1076653"/>
              <a:ext cx="1221974" cy="2023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097C6DF4-41E1-2A1B-B406-A072E03CBF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1615" y="632282"/>
            <a:ext cx="5468303" cy="47723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7272783-9410-7B8F-4629-2BD72DCD4B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0166" y="1140771"/>
            <a:ext cx="3844383" cy="79539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620654-D284-244E-1C57-F0F647FB76AB}"/>
              </a:ext>
            </a:extLst>
          </p:cNvPr>
          <p:cNvGrpSpPr>
            <a:grpSpLocks noChangeAspect="1"/>
          </p:cNvGrpSpPr>
          <p:nvPr/>
        </p:nvGrpSpPr>
        <p:grpSpPr>
          <a:xfrm>
            <a:off x="6337040" y="1378869"/>
            <a:ext cx="5582878" cy="517139"/>
            <a:chOff x="3559365" y="4150259"/>
            <a:chExt cx="7394388" cy="68493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E1E5E8-5D2D-B27D-58B5-078B6D9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10678" y="4150259"/>
              <a:ext cx="1428751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BDC2B7E-B539-24B1-2DB9-0B0C5906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10678" y="4479847"/>
              <a:ext cx="1743075" cy="2571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7D1A614-526F-D67E-CC86-3BDDA4B6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59365" y="4269321"/>
              <a:ext cx="1552575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8DF2BCD-DB02-CDE1-CE9A-5A8FE1466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87941" y="4558972"/>
              <a:ext cx="1524000" cy="2762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6EA96F-C610-7177-6BE4-6C0A80B37449}"/>
              </a:ext>
            </a:extLst>
          </p:cNvPr>
          <p:cNvSpPr txBox="1"/>
          <p:nvPr/>
        </p:nvSpPr>
        <p:spPr>
          <a:xfrm>
            <a:off x="68514" y="3050941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</a:rPr>
              <a:t>06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</a:rPr>
              <a:t>OBS</a:t>
            </a:r>
            <a:endParaRPr lang="LID4096" sz="1600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5E300-8D68-2F08-9A35-58AB595AC392}"/>
              </a:ext>
            </a:extLst>
          </p:cNvPr>
          <p:cNvSpPr txBox="1"/>
          <p:nvPr/>
        </p:nvSpPr>
        <p:spPr>
          <a:xfrm>
            <a:off x="171822" y="6278009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08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RCH</a:t>
            </a:r>
            <a:endParaRPr lang="LID4096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EBDF1-F136-1A8D-BA65-392F7317724E}"/>
              </a:ext>
            </a:extLst>
          </p:cNvPr>
          <p:cNvSpPr txBox="1"/>
          <p:nvPr/>
        </p:nvSpPr>
        <p:spPr>
          <a:xfrm>
            <a:off x="94032" y="72809"/>
            <a:ext cx="676930" cy="24462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01 - 04</a:t>
            </a:r>
            <a:endParaRPr lang="LID4096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F045E4-FB09-D114-B094-81686C3ED0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4498" y="361767"/>
            <a:ext cx="1533525" cy="1390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74F4F-26A4-DE86-FC80-205C31C372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44498" y="1823089"/>
            <a:ext cx="1343025" cy="628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7B67C14-515C-75FB-AFB9-27DC4358CC6B}"/>
              </a:ext>
            </a:extLst>
          </p:cNvPr>
          <p:cNvSpPr>
            <a:spLocks noChangeAspect="1"/>
          </p:cNvSpPr>
          <p:nvPr/>
        </p:nvSpPr>
        <p:spPr>
          <a:xfrm rot="20148137">
            <a:off x="5524203" y="551754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4099B82-DFA7-9910-4520-B42AF162403A}"/>
              </a:ext>
            </a:extLst>
          </p:cNvPr>
          <p:cNvSpPr>
            <a:spLocks noChangeAspect="1"/>
          </p:cNvSpPr>
          <p:nvPr/>
        </p:nvSpPr>
        <p:spPr>
          <a:xfrm rot="20148137">
            <a:off x="5342495" y="1354785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30CA99-A6A1-12A0-23C1-896ABF4E70B4}"/>
              </a:ext>
            </a:extLst>
          </p:cNvPr>
          <p:cNvGrpSpPr/>
          <p:nvPr/>
        </p:nvGrpSpPr>
        <p:grpSpPr>
          <a:xfrm>
            <a:off x="136268" y="3924409"/>
            <a:ext cx="5648872" cy="1612539"/>
            <a:chOff x="136268" y="3950047"/>
            <a:chExt cx="5648872" cy="161253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D06C9B1-3D1A-9645-A35C-E1683870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 t="40474" b="36580"/>
            <a:stretch/>
          </p:blipFill>
          <p:spPr>
            <a:xfrm>
              <a:off x="157745" y="3950047"/>
              <a:ext cx="5627395" cy="30777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80AF868-8F8D-64D8-36B0-140B544F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88817" y="4743232"/>
              <a:ext cx="5112210" cy="81935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60CF9C5-2102-C0FC-55C8-23913EDCD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88817" y="4505677"/>
              <a:ext cx="2457450" cy="24765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3CA1D47-5018-A8E2-1DCE-67369E83C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09503" y="4291194"/>
              <a:ext cx="2695575" cy="209550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F1E3A4F-DA8A-25D4-5862-E25D57E9F42C}"/>
                </a:ext>
              </a:extLst>
            </p:cNvPr>
            <p:cNvCxnSpPr/>
            <p:nvPr/>
          </p:nvCxnSpPr>
          <p:spPr>
            <a:xfrm>
              <a:off x="228606" y="425001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FD28FC-95D0-4079-A5E7-11B645F5B8B9}"/>
                </a:ext>
              </a:extLst>
            </p:cNvPr>
            <p:cNvSpPr txBox="1"/>
            <p:nvPr/>
          </p:nvSpPr>
          <p:spPr>
            <a:xfrm>
              <a:off x="136268" y="4255873"/>
              <a:ext cx="530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/>
                <a:t>“Tag”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E04928-F38B-6929-1D3C-62C42F26EDFD}"/>
              </a:ext>
            </a:extLst>
          </p:cNvPr>
          <p:cNvGrpSpPr/>
          <p:nvPr/>
        </p:nvGrpSpPr>
        <p:grpSpPr>
          <a:xfrm>
            <a:off x="167588" y="1076312"/>
            <a:ext cx="4218656" cy="1554268"/>
            <a:chOff x="167588" y="1076312"/>
            <a:chExt cx="4218656" cy="155426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B516D3-E3E5-B14F-5C85-AA52B38A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7588" y="1076312"/>
              <a:ext cx="4218656" cy="225106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F65578-5CA7-F75D-B532-AF5CBF4EC3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098" y="1300129"/>
              <a:ext cx="3861366" cy="1330451"/>
              <a:chOff x="326011" y="1397125"/>
              <a:chExt cx="4810125" cy="16573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8B237D-0F23-B9FC-01D6-5DAEF5125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6011" y="1397125"/>
                <a:ext cx="4810125" cy="1657350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240AE9-06FA-0FE4-BB28-2E69DCBD8E42}"/>
                  </a:ext>
                </a:extLst>
              </p:cNvPr>
              <p:cNvSpPr/>
              <p:nvPr/>
            </p:nvSpPr>
            <p:spPr>
              <a:xfrm>
                <a:off x="733351" y="1439646"/>
                <a:ext cx="478230" cy="1516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4D4CDA6-2CE4-74DD-22A4-096EE9974F90}"/>
                  </a:ext>
                </a:extLst>
              </p:cNvPr>
              <p:cNvCxnSpPr/>
              <p:nvPr/>
            </p:nvCxnSpPr>
            <p:spPr>
              <a:xfrm>
                <a:off x="3305156" y="1610663"/>
                <a:ext cx="457200" cy="0"/>
              </a:xfrm>
              <a:prstGeom prst="lin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7F438EA-7D4C-4618-F482-9D979A7C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916" y="1818235"/>
                <a:ext cx="1005840" cy="0"/>
              </a:xfrm>
              <a:prstGeom prst="line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0EA549-3F91-6BDE-02F7-41B4FE23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2" y="1264025"/>
              <a:ext cx="100584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F87F54-5A03-70EC-6CDF-78A8CB7F32FF}"/>
                </a:ext>
              </a:extLst>
            </p:cNvPr>
            <p:cNvSpPr/>
            <p:nvPr/>
          </p:nvSpPr>
          <p:spPr>
            <a:xfrm>
              <a:off x="2183921" y="1947187"/>
              <a:ext cx="1889485" cy="18218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r>
                <a:rPr lang="pt-BR" sz="1100" dirty="0"/>
                <a:t>ok</a:t>
              </a:r>
              <a:endParaRPr lang="LID4096" sz="11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F321669-D891-09CE-1197-DD99095CFA41}"/>
              </a:ext>
            </a:extLst>
          </p:cNvPr>
          <p:cNvSpPr txBox="1"/>
          <p:nvPr/>
        </p:nvSpPr>
        <p:spPr>
          <a:xfrm>
            <a:off x="6182455" y="24637"/>
            <a:ext cx="3970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Boundary conditions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3DA410-7FAA-9B31-E034-2D3D7575C9C6}"/>
              </a:ext>
            </a:extLst>
          </p:cNvPr>
          <p:cNvSpPr/>
          <p:nvPr/>
        </p:nvSpPr>
        <p:spPr>
          <a:xfrm flipH="1">
            <a:off x="3262770" y="4498624"/>
            <a:ext cx="499485" cy="179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E62F0C-D1A0-CBFC-3F80-53A2B5A2856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70359" y="2681440"/>
            <a:ext cx="2353867" cy="41645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8568C4-16BD-749D-207A-570FAC1FCE2F}"/>
              </a:ext>
            </a:extLst>
          </p:cNvPr>
          <p:cNvSpPr txBox="1"/>
          <p:nvPr/>
        </p:nvSpPr>
        <p:spPr>
          <a:xfrm>
            <a:off x="6053949" y="2454246"/>
            <a:ext cx="92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600" b="1"/>
            </a:lvl1pPr>
          </a:lstStyle>
          <a:p>
            <a:r>
              <a:rPr lang="en-US" dirty="0"/>
              <a:t>12</a:t>
            </a:r>
          </a:p>
          <a:p>
            <a:r>
              <a:rPr lang="en-US" dirty="0"/>
              <a:t>IC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BAC988B-0691-7BAE-6E30-FD1A35D42E7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56993" y="3059006"/>
            <a:ext cx="1630713" cy="569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41BB2FE-31F8-7363-8AF5-B962137CBB7F}"/>
              </a:ext>
            </a:extLst>
          </p:cNvPr>
          <p:cNvSpPr txBox="1"/>
          <p:nvPr/>
        </p:nvSpPr>
        <p:spPr>
          <a:xfrm>
            <a:off x="6226687" y="3296016"/>
            <a:ext cx="34002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13</a:t>
            </a:r>
          </a:p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1BC7B2-24AB-18C0-BBCB-BE84A72FC43D}"/>
              </a:ext>
            </a:extLst>
          </p:cNvPr>
          <p:cNvSpPr txBox="1"/>
          <p:nvPr/>
        </p:nvSpPr>
        <p:spPr>
          <a:xfrm>
            <a:off x="8444821" y="3705031"/>
            <a:ext cx="308427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15 – Helpers, Heads and Mass Balance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3C99790-EEB2-C7D4-3C91-826578C46A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042120" y="3968227"/>
            <a:ext cx="3075035" cy="2246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BEC8A9-5B14-0164-66B5-ED3C19CB3B5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938901" y="3496509"/>
            <a:ext cx="3075035" cy="18181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61907C8-4FA4-671B-6BD4-9B3063898ED9}"/>
              </a:ext>
            </a:extLst>
          </p:cNvPr>
          <p:cNvGrpSpPr/>
          <p:nvPr/>
        </p:nvGrpSpPr>
        <p:grpSpPr>
          <a:xfrm>
            <a:off x="6718784" y="3520663"/>
            <a:ext cx="1790700" cy="609600"/>
            <a:chOff x="7038381" y="3464532"/>
            <a:chExt cx="1790700" cy="6096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E505D75-F138-50CB-C3D7-AF9755E3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7038381" y="3464532"/>
              <a:ext cx="1790700" cy="6096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E26051-8F36-65A7-048B-6F8B2A2AA88B}"/>
                </a:ext>
              </a:extLst>
            </p:cNvPr>
            <p:cNvSpPr txBox="1"/>
            <p:nvPr/>
          </p:nvSpPr>
          <p:spPr>
            <a:xfrm>
              <a:off x="8275029" y="3718574"/>
              <a:ext cx="512144" cy="29073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400" b="1" dirty="0"/>
                <a:t>Again</a:t>
              </a:r>
            </a:p>
            <a:p>
              <a:pPr algn="r"/>
              <a:r>
                <a:rPr lang="en-US" sz="1400" b="1" dirty="0"/>
                <a:t>at 16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6B8C4-E199-55C2-3AF6-E6BAFF9089B4}"/>
              </a:ext>
            </a:extLst>
          </p:cNvPr>
          <p:cNvGrpSpPr/>
          <p:nvPr/>
        </p:nvGrpSpPr>
        <p:grpSpPr>
          <a:xfrm>
            <a:off x="8056885" y="4944884"/>
            <a:ext cx="2333625" cy="1238250"/>
            <a:chOff x="6053949" y="5084735"/>
            <a:chExt cx="2333625" cy="12382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2F9C1A-3450-415E-F305-F1258E32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053949" y="5084735"/>
              <a:ext cx="2333625" cy="123825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05DEFE-33F8-09CD-8D23-2B39BBFEA9E6}"/>
                </a:ext>
              </a:extLst>
            </p:cNvPr>
            <p:cNvSpPr/>
            <p:nvPr/>
          </p:nvSpPr>
          <p:spPr>
            <a:xfrm>
              <a:off x="6078023" y="5932732"/>
              <a:ext cx="1997753" cy="15673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endParaRPr lang="LID4096" sz="11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13DF3DF-A4E8-8229-766D-5A371787B70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087155" y="4312870"/>
            <a:ext cx="3467100" cy="2667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74E1B3-7A73-198D-D52B-3C637D1420E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765443" y="4661110"/>
            <a:ext cx="5944804" cy="2515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AB64207-F293-E1AD-7BF6-B5DB14269F83}"/>
              </a:ext>
            </a:extLst>
          </p:cNvPr>
          <p:cNvSpPr txBox="1"/>
          <p:nvPr/>
        </p:nvSpPr>
        <p:spPr>
          <a:xfrm>
            <a:off x="9531913" y="4321774"/>
            <a:ext cx="2460691" cy="5232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20 pst.</a:t>
            </a:r>
            <a:r>
              <a:rPr lang="en-US" dirty="0">
                <a:solidFill>
                  <a:srgbClr val="0000FF"/>
                </a:solidFill>
              </a:rPr>
              <a:t>write</a:t>
            </a:r>
            <a:r>
              <a:rPr lang="en-US" dirty="0"/>
              <a:t> ___ external files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85A4B2A-0141-7D4E-96F2-B653EFC31B0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320069" y="5003777"/>
            <a:ext cx="1762125" cy="809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867E7-E69B-0367-FE4A-F835C0C33A1E}"/>
              </a:ext>
            </a:extLst>
          </p:cNvPr>
          <p:cNvSpPr txBox="1"/>
          <p:nvPr/>
        </p:nvSpPr>
        <p:spPr>
          <a:xfrm>
            <a:off x="7991813" y="613061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</a:t>
            </a:r>
            <a:r>
              <a:rPr lang="en-US" sz="1600" b="1">
                <a:solidFill>
                  <a:srgbClr val="00B050"/>
                </a:solidFill>
              </a:rPr>
              <a:t>_05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C878DB-F9D3-10DB-25B4-4067440F6C0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398158" y="1984915"/>
            <a:ext cx="4597373" cy="21414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3A6710F-FE29-902D-D5E3-294B1A0F559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855950" y="2241980"/>
            <a:ext cx="5139581" cy="218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20C8D27-A66A-5E33-EDCD-95601E09043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190721" y="355635"/>
            <a:ext cx="5804810" cy="2323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48E7A6-F6AF-E998-D06D-F549FE6202F3}"/>
              </a:ext>
            </a:extLst>
          </p:cNvPr>
          <p:cNvSpPr txBox="1"/>
          <p:nvPr/>
        </p:nvSpPr>
        <p:spPr>
          <a:xfrm>
            <a:off x="11358153" y="4078831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B300A-F94B-91B5-D7BF-501C9B43824B}"/>
              </a:ext>
            </a:extLst>
          </p:cNvPr>
          <p:cNvSpPr txBox="1"/>
          <p:nvPr/>
        </p:nvSpPr>
        <p:spPr>
          <a:xfrm>
            <a:off x="11358153" y="360959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A1FC67-A20F-C184-9389-97ECA6DE785F}"/>
              </a:ext>
            </a:extLst>
          </p:cNvPr>
          <p:cNvGrpSpPr/>
          <p:nvPr/>
        </p:nvGrpSpPr>
        <p:grpSpPr>
          <a:xfrm>
            <a:off x="5917535" y="5047337"/>
            <a:ext cx="1871530" cy="1733069"/>
            <a:chOff x="5917535" y="5047337"/>
            <a:chExt cx="1871530" cy="173306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B400DE4-2A0C-20E0-A647-710BF4AB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234964" y="5299011"/>
              <a:ext cx="1554101" cy="148139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DB5A184-6E44-F63B-6947-D18B05D8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917535" y="5047337"/>
              <a:ext cx="1200150" cy="4286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62DC5E7-A257-CD9E-7DA0-C2C69FD7A693}"/>
              </a:ext>
            </a:extLst>
          </p:cNvPr>
          <p:cNvSpPr txBox="1"/>
          <p:nvPr/>
        </p:nvSpPr>
        <p:spPr>
          <a:xfrm>
            <a:off x="7093565" y="4981544"/>
            <a:ext cx="563468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E0611B-9FBD-2166-F7FF-B2D87C33CBC1}"/>
              </a:ext>
            </a:extLst>
          </p:cNvPr>
          <p:cNvSpPr txBox="1"/>
          <p:nvPr/>
        </p:nvSpPr>
        <p:spPr>
          <a:xfrm>
            <a:off x="9627516" y="4201756"/>
            <a:ext cx="1276915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/>
              <a:t>17,18,19 ______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ED9940-5C72-8467-42EF-A8C7824151ED}"/>
              </a:ext>
            </a:extLst>
          </p:cNvPr>
          <p:cNvSpPr txBox="1"/>
          <p:nvPr/>
        </p:nvSpPr>
        <p:spPr>
          <a:xfrm>
            <a:off x="10919509" y="4758752"/>
            <a:ext cx="1077037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REC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CF3E27-B70D-4FF6-AFC7-27B69522C562}"/>
              </a:ext>
            </a:extLst>
          </p:cNvPr>
          <p:cNvSpPr txBox="1"/>
          <p:nvPr/>
        </p:nvSpPr>
        <p:spPr>
          <a:xfrm>
            <a:off x="8404691" y="6536351"/>
            <a:ext cx="1872645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Then, … ensemble 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3037C-0D9D-808D-6470-7A99322827CB}"/>
              </a:ext>
            </a:extLst>
          </p:cNvPr>
          <p:cNvSpPr txBox="1"/>
          <p:nvPr/>
        </p:nvSpPr>
        <p:spPr>
          <a:xfrm>
            <a:off x="456872" y="1557172"/>
            <a:ext cx="1551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Pyemu, Pstfrom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9D632-CB92-510D-A972-B942082C3FB5}"/>
              </a:ext>
            </a:extLst>
          </p:cNvPr>
          <p:cNvSpPr txBox="1"/>
          <p:nvPr/>
        </p:nvSpPr>
        <p:spPr>
          <a:xfrm>
            <a:off x="-277216" y="2324978"/>
            <a:ext cx="1551233" cy="33855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600" b="1"/>
            </a:lvl1pPr>
          </a:lstStyle>
          <a:p>
            <a:r>
              <a:rPr lang="en-US" dirty="0"/>
              <a:t>05      *.ins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7B0B8-8D2D-83C7-755F-31B82F864FFF}"/>
              </a:ext>
            </a:extLst>
          </p:cNvPr>
          <p:cNvSpPr txBox="1"/>
          <p:nvPr/>
        </p:nvSpPr>
        <p:spPr>
          <a:xfrm>
            <a:off x="136268" y="4971113"/>
            <a:ext cx="2179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07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Geostat. PAR</a:t>
            </a:r>
          </a:p>
        </p:txBody>
      </p:sp>
    </p:spTree>
    <p:extLst>
      <p:ext uri="{BB962C8B-B14F-4D97-AF65-F5344CB8AC3E}">
        <p14:creationId xmlns:p14="http://schemas.microsoft.com/office/powerpoint/2010/main" val="536017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35B-5F25-E126-0628-C3C89E4411FB}"/>
              </a:ext>
            </a:extLst>
          </p:cNvPr>
          <p:cNvSpPr txBox="1"/>
          <p:nvPr/>
        </p:nvSpPr>
        <p:spPr>
          <a:xfrm>
            <a:off x="9353550" y="2254262"/>
            <a:ext cx="145911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A93EA-C738-87F8-AC56-2199256A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1C5ADB66-5D3A-4762-1C4F-405B3D02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D059915B-2B24-4350-83D5-EEF947AA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567405D1-7024-E12B-656B-F88D45815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3185E168-E99D-FB3D-24B5-B5DB70EA1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818EA404-6905-44C4-5E92-164401639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C47623F3-558C-D700-BF32-95FD6200C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A0977BD7-F0F4-2634-7646-65502EC8BB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D4D7584C-1051-908C-ECC6-9F2B1119F2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2099EFBE-4990-A16A-6762-17B8764A39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1B0C3-0526-2B9D-05CD-8DB6B19F48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A9CD93F-AF65-99BE-6389-7DC782E5CCC6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C9D8CA-F64D-5557-5B40-7E1F83A8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9AA996AD-F2F5-1343-7E9D-C610E61A24DE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8236B543-9CE4-CF76-F017-4FD1351DA9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C8C22A67-F622-7975-11BC-6E0BEBBA258A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178C7A45-DF3A-C3AB-97AA-C057EE395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448AA5DB-CCBF-0E92-98DB-5ED5FDAFFD51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2A6224F9-62AE-FFDF-FCC4-668872D6C756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E71F7809-FAAC-945F-2A81-1BBA30C5C6B9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904FD576-073F-0D33-A9C5-46A52715E172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5C3B61B6-5A4E-A178-A860-6F86252AD12F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AEE735-D8FA-B565-3E7B-848511943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2F49AB-1285-A1D5-04A8-B5CE89DF0314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7B37FE-16DD-2E72-8232-802306F46F7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6456DE-34A9-B7A0-4407-745F11867F33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3CBB4A1-CC54-17E8-5660-877C580E0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CE5D845-D749-E684-8D12-32167A37D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2E59A25-6E72-45D0-61BE-A7D2C4BE9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BC73B0-0412-5EDE-11F5-A42EAC25EB64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8FEEEF-9611-B556-B79B-F62EEDF89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E29116-8C28-BDBF-F3C5-E04803BCB91C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737D550-50B9-F525-E02D-42F18A9BE1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3BBFDA-A194-FDD4-C23E-770AA7DA8F87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76DF589-7685-24D1-25FB-4C01EC750D28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949044D-7E3D-10DE-E9E7-48BF01BFE61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5B4F5A-CC40-C6F5-74C6-17945A62746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80999B4-C01B-1BCB-BB94-893CB59CB812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7BC306-66E2-0B52-E1CD-A5FF006D9ED1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8693F0-F9CE-BB8A-37C7-BDCB1EF6AF6C}"/>
              </a:ext>
            </a:extLst>
          </p:cNvPr>
          <p:cNvGrpSpPr/>
          <p:nvPr/>
        </p:nvGrpSpPr>
        <p:grpSpPr>
          <a:xfrm>
            <a:off x="9191052" y="4239420"/>
            <a:ext cx="2593039" cy="1012222"/>
            <a:chOff x="9119537" y="4445279"/>
            <a:chExt cx="2593039" cy="1012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D65824-997F-D76A-B3FF-D6FF597A70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993382" y="4758934"/>
              <a:ext cx="719194" cy="69856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04</a:t>
              </a:r>
              <a:endParaRPr lang="LID4096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2AA38A-A141-296D-8FBB-C4A5A2C3CD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19537" y="4445279"/>
              <a:ext cx="2593038" cy="601900"/>
              <a:chOff x="10013671" y="3790532"/>
              <a:chExt cx="1767113" cy="41018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ADC53B97-8A8F-3D69-7740-45ECDF24A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rcRect t="65550" b="15487"/>
              <a:stretch/>
            </p:blipFill>
            <p:spPr>
              <a:xfrm>
                <a:off x="10013671" y="3790532"/>
                <a:ext cx="1767113" cy="1970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BD501B8-216B-2142-DE5F-BC66004D7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rcRect t="1" b="14084"/>
              <a:stretch/>
            </p:blipFill>
            <p:spPr>
              <a:xfrm>
                <a:off x="10049038" y="4005966"/>
                <a:ext cx="1054545" cy="1947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49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A3950094-EF8D-DD66-6EE5-1EE949FD9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745" y="333064"/>
            <a:ext cx="2876550" cy="962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B9FBF4-C271-1A10-5B46-B32BEE281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9" y="62031"/>
            <a:ext cx="1809750" cy="18383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116184-E893-C154-4E26-E53E8F62027E}"/>
              </a:ext>
            </a:extLst>
          </p:cNvPr>
          <p:cNvSpPr/>
          <p:nvPr/>
        </p:nvSpPr>
        <p:spPr>
          <a:xfrm>
            <a:off x="116617" y="1088958"/>
            <a:ext cx="1790979" cy="210582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DE1F7EB-0C67-A735-92A5-493EBF28C639}"/>
              </a:ext>
            </a:extLst>
          </p:cNvPr>
          <p:cNvGrpSpPr/>
          <p:nvPr/>
        </p:nvGrpSpPr>
        <p:grpSpPr>
          <a:xfrm>
            <a:off x="3574931" y="431768"/>
            <a:ext cx="5083485" cy="3178302"/>
            <a:chOff x="2364029" y="713938"/>
            <a:chExt cx="5388659" cy="3526283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7BDAA0C-C4D8-B552-D514-5CEEC70B1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5870" r="26475"/>
            <a:stretch/>
          </p:blipFill>
          <p:spPr>
            <a:xfrm>
              <a:off x="2365424" y="713938"/>
              <a:ext cx="2633226" cy="324567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717721C-8912-9A18-0747-706F94E7E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97379" y="771107"/>
              <a:ext cx="997304" cy="963688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CFD3CC-F8BB-F379-98F1-F8E3E184B41B}"/>
                </a:ext>
              </a:extLst>
            </p:cNvPr>
            <p:cNvSpPr/>
            <p:nvPr/>
          </p:nvSpPr>
          <p:spPr>
            <a:xfrm>
              <a:off x="2365423" y="713938"/>
              <a:ext cx="3730577" cy="102085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B7B0E1-1B41-0E19-33ED-247B9FDCE7C8}"/>
                </a:ext>
              </a:extLst>
            </p:cNvPr>
            <p:cNvSpPr txBox="1"/>
            <p:nvPr/>
          </p:nvSpPr>
          <p:spPr>
            <a:xfrm>
              <a:off x="5615997" y="933220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1D</a:t>
              </a:r>
              <a:endParaRPr lang="LID4096" sz="18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CD33185-F297-BCA5-D84A-40A1E9800923}"/>
                </a:ext>
              </a:extLst>
            </p:cNvPr>
            <p:cNvSpPr/>
            <p:nvPr/>
          </p:nvSpPr>
          <p:spPr>
            <a:xfrm>
              <a:off x="2364029" y="1734796"/>
              <a:ext cx="3730577" cy="78933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C4E8232-324E-710B-5082-1F3E0F3A2810}"/>
                </a:ext>
              </a:extLst>
            </p:cNvPr>
            <p:cNvSpPr/>
            <p:nvPr/>
          </p:nvSpPr>
          <p:spPr>
            <a:xfrm>
              <a:off x="2364029" y="2524125"/>
              <a:ext cx="3730577" cy="14573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38025EB-8925-CF31-34F2-AE15AA96BE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32481" y="1855248"/>
              <a:ext cx="2220207" cy="1539366"/>
              <a:chOff x="255643" y="856022"/>
              <a:chExt cx="6973693" cy="4835165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25CE98D4-A5B4-1343-BC00-E0F97A6FFB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643" y="856022"/>
                <a:ext cx="6973693" cy="31511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1196C554-2CE1-9F07-CE1A-242B406A0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5643" y="4079980"/>
                <a:ext cx="3241567" cy="16112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DA723EEC-0040-ED9E-E64B-FAC1C7044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71875" y="4079981"/>
                <a:ext cx="3657460" cy="161120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3F7507-F798-7622-DA25-5401BE9FDC38}"/>
                </a:ext>
              </a:extLst>
            </p:cNvPr>
            <p:cNvSpPr txBox="1"/>
            <p:nvPr/>
          </p:nvSpPr>
          <p:spPr>
            <a:xfrm>
              <a:off x="4942559" y="1835477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2D</a:t>
              </a:r>
              <a:endParaRPr lang="LID4096" sz="1800" dirty="0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6F768A1-BB54-975B-578B-DF5F3DFE4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9975" y="717217"/>
              <a:ext cx="1602713" cy="109805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7E3DB3C-ACA8-A736-F5FB-D972E0767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145604" y="3463387"/>
              <a:ext cx="1599807" cy="76361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0646850-452E-5FE8-30A6-72161C0076A1}"/>
                </a:ext>
              </a:extLst>
            </p:cNvPr>
            <p:cNvSpPr txBox="1"/>
            <p:nvPr/>
          </p:nvSpPr>
          <p:spPr>
            <a:xfrm>
              <a:off x="7248046" y="3521333"/>
              <a:ext cx="4800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200" dirty="0"/>
                <a:t>16</a:t>
              </a:r>
              <a:endParaRPr lang="LID4096" sz="12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A5685EA-A940-D2C0-ABF8-B91E9639E09F}"/>
                </a:ext>
              </a:extLst>
            </p:cNvPr>
            <p:cNvSpPr txBox="1"/>
            <p:nvPr/>
          </p:nvSpPr>
          <p:spPr>
            <a:xfrm>
              <a:off x="4061460" y="2546984"/>
              <a:ext cx="1382629" cy="6402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b="1" dirty="0"/>
                <a:t>Freundlich, Langmuir, decay, R, </a:t>
              </a:r>
            </a:p>
            <a:p>
              <a:r>
                <a:rPr lang="en-US" sz="1050" b="1" dirty="0"/>
                <a:t>.. Flopy isotherms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1D48D5-CB82-3EF1-D7C4-54BBD5B779C1}"/>
                </a:ext>
              </a:extLst>
            </p:cNvPr>
            <p:cNvSpPr txBox="1"/>
            <p:nvPr/>
          </p:nvSpPr>
          <p:spPr>
            <a:xfrm>
              <a:off x="5049648" y="3386994"/>
              <a:ext cx="1219199" cy="6573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050" dirty="0"/>
                <a:t>van Genuchten, </a:t>
              </a:r>
            </a:p>
            <a:p>
              <a:r>
                <a:rPr lang="en-US" sz="1050" dirty="0"/>
                <a:t>Brooks Corey</a:t>
              </a:r>
            </a:p>
            <a:p>
              <a:r>
                <a:rPr lang="en-US" sz="1050" dirty="0"/>
                <a:t>Hydro's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4A4C57F-1D74-DD75-8F1C-4CFA5A0349CE}"/>
                </a:ext>
              </a:extLst>
            </p:cNvPr>
            <p:cNvCxnSpPr>
              <a:cxnSpLocks/>
            </p:cNvCxnSpPr>
            <p:nvPr/>
          </p:nvCxnSpPr>
          <p:spPr>
            <a:xfrm>
              <a:off x="4442390" y="3549879"/>
              <a:ext cx="548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9" name="Rectangle 1">
              <a:extLst>
                <a:ext uri="{FF2B5EF4-FFF2-40B4-BE49-F238E27FC236}">
                  <a16:creationId xmlns:a16="http://schemas.microsoft.com/office/drawing/2014/main" id="{03CB40EB-CE5F-4841-34EE-2CBA4B881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861" y="3958505"/>
              <a:ext cx="3561686" cy="2817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altLang="LID4096" sz="1050" b="1" dirty="0"/>
                <a:t>Relative Permeability from Capillary Pressure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769E60B-8AFA-83BD-5207-F2B4EBA67823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r="14222" b="82777"/>
          <a:stretch/>
        </p:blipFill>
        <p:spPr>
          <a:xfrm>
            <a:off x="3019719" y="163456"/>
            <a:ext cx="1838325" cy="247710"/>
          </a:xfrm>
          <a:prstGeom prst="rect">
            <a:avLst/>
          </a:prstGeom>
          <a:ln w="19050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857D63-2A63-1149-A432-A7B68CD4ED3E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r="40390"/>
          <a:stretch/>
        </p:blipFill>
        <p:spPr>
          <a:xfrm>
            <a:off x="2041005" y="1056791"/>
            <a:ext cx="1260480" cy="150495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DCA57FD4-335A-9232-4DAC-CA3426D9239A}"/>
              </a:ext>
            </a:extLst>
          </p:cNvPr>
          <p:cNvGrpSpPr/>
          <p:nvPr/>
        </p:nvGrpSpPr>
        <p:grpSpPr>
          <a:xfrm>
            <a:off x="133069" y="2020919"/>
            <a:ext cx="2550187" cy="1667907"/>
            <a:chOff x="6832189" y="2640412"/>
            <a:chExt cx="2550187" cy="166790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BDF8C1E-6B76-7D20-FE03-EE97D121D669}"/>
                </a:ext>
              </a:extLst>
            </p:cNvPr>
            <p:cNvGrpSpPr/>
            <p:nvPr/>
          </p:nvGrpSpPr>
          <p:grpSpPr>
            <a:xfrm>
              <a:off x="6832189" y="2640412"/>
              <a:ext cx="1907145" cy="1667907"/>
              <a:chOff x="8932261" y="2602641"/>
              <a:chExt cx="1907145" cy="166790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4A83C15-5CF9-9EAF-2515-78DCD3873267}"/>
                  </a:ext>
                </a:extLst>
              </p:cNvPr>
              <p:cNvGrpSpPr/>
              <p:nvPr/>
            </p:nvGrpSpPr>
            <p:grpSpPr>
              <a:xfrm>
                <a:off x="8946168" y="2622296"/>
                <a:ext cx="1893238" cy="1648252"/>
                <a:chOff x="226900" y="2754165"/>
                <a:chExt cx="1893238" cy="1648252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08FAF1B1-1AD3-A74C-EED7-018C6C64B1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t="53420" b="21739"/>
                <a:stretch/>
              </p:blipFill>
              <p:spPr>
                <a:xfrm>
                  <a:off x="226900" y="2754165"/>
                  <a:ext cx="1800225" cy="210583"/>
                </a:xfrm>
                <a:prstGeom prst="rect">
                  <a:avLst/>
                </a:prstGeom>
              </p:spPr>
            </p:pic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4FE13CEF-C4DC-6451-0388-2A1564020F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r="5566"/>
                <a:stretch/>
              </p:blipFill>
              <p:spPr>
                <a:xfrm>
                  <a:off x="357141" y="2945092"/>
                  <a:ext cx="1762997" cy="1457325"/>
                </a:xfrm>
                <a:prstGeom prst="rect">
                  <a:avLst/>
                </a:prstGeom>
              </p:spPr>
            </p:pic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C202361-A2A2-680C-4F39-917843711936}"/>
                  </a:ext>
                </a:extLst>
              </p:cNvPr>
              <p:cNvSpPr/>
              <p:nvPr/>
            </p:nvSpPr>
            <p:spPr>
              <a:xfrm>
                <a:off x="8932261" y="2602641"/>
                <a:ext cx="928431" cy="21058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50DBEEF-D827-874B-0716-1ED7DAC71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712355" y="3692610"/>
              <a:ext cx="1670021" cy="567345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95CEA62-A948-3E9C-87AF-C1B440CD333F}"/>
              </a:ext>
            </a:extLst>
          </p:cNvPr>
          <p:cNvGrpSpPr/>
          <p:nvPr/>
        </p:nvGrpSpPr>
        <p:grpSpPr>
          <a:xfrm>
            <a:off x="116446" y="3744112"/>
            <a:ext cx="2981194" cy="2935387"/>
            <a:chOff x="6776327" y="4265803"/>
            <a:chExt cx="2981194" cy="293538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0E353AE-28AE-99FB-D268-11C4C48B9BC9}"/>
                </a:ext>
              </a:extLst>
            </p:cNvPr>
            <p:cNvGrpSpPr/>
            <p:nvPr/>
          </p:nvGrpSpPr>
          <p:grpSpPr>
            <a:xfrm>
              <a:off x="6776327" y="4329612"/>
              <a:ext cx="2981194" cy="2336527"/>
              <a:chOff x="6776327" y="4329612"/>
              <a:chExt cx="2981194" cy="2336527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9357D48-C2C1-5029-38F9-E11D746D78CF}"/>
                  </a:ext>
                </a:extLst>
              </p:cNvPr>
              <p:cNvGrpSpPr/>
              <p:nvPr/>
            </p:nvGrpSpPr>
            <p:grpSpPr>
              <a:xfrm>
                <a:off x="6776327" y="4329612"/>
                <a:ext cx="2981194" cy="2336527"/>
                <a:chOff x="6792950" y="4265589"/>
                <a:chExt cx="2981194" cy="2336527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66413C9-2071-B843-2540-4B163053D98F}"/>
                    </a:ext>
                  </a:extLst>
                </p:cNvPr>
                <p:cNvSpPr txBox="1"/>
                <p:nvPr/>
              </p:nvSpPr>
              <p:spPr>
                <a:xfrm>
                  <a:off x="6839338" y="6340506"/>
                  <a:ext cx="2906362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dirty="0"/>
                    <a:t>… extra: neversink _ PEST workflow</a:t>
                  </a:r>
                </a:p>
              </p:txBody>
            </p:sp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02ED4CE6-EEED-30A0-1625-560986802E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t="75159"/>
                <a:stretch/>
              </p:blipFill>
              <p:spPr>
                <a:xfrm>
                  <a:off x="6839338" y="4265589"/>
                  <a:ext cx="1800225" cy="210582"/>
                </a:xfrm>
                <a:prstGeom prst="rect">
                  <a:avLst/>
                </a:prstGeom>
              </p:spPr>
            </p:pic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34DD32E-D5DF-A50A-FD42-27F5BDA7CE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20747" y="4481594"/>
                  <a:ext cx="1857375" cy="476250"/>
                </a:xfrm>
                <a:prstGeom prst="rect">
                  <a:avLst/>
                </a:prstGeom>
              </p:spPr>
            </p:pic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E30AD298-E596-3A91-115E-72A8199F97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rcRect t="56483"/>
                <a:stretch/>
              </p:blipFill>
              <p:spPr>
                <a:xfrm>
                  <a:off x="6821394" y="5343186"/>
                  <a:ext cx="2952750" cy="1081852"/>
                </a:xfrm>
                <a:prstGeom prst="rect">
                  <a:avLst/>
                </a:prstGeom>
              </p:spPr>
            </p:pic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17ADB7B8-3A4C-205D-1F06-B1A6183A49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rcRect t="-284" b="83809"/>
                <a:stretch/>
              </p:blipFill>
              <p:spPr>
                <a:xfrm>
                  <a:off x="6792950" y="4908508"/>
                  <a:ext cx="2952750" cy="409567"/>
                </a:xfrm>
                <a:prstGeom prst="rect">
                  <a:avLst/>
                </a:prstGeom>
              </p:spPr>
            </p:pic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E43F2AD-E722-2CA8-03B3-8A92001FA5D4}"/>
                    </a:ext>
                  </a:extLst>
                </p:cNvPr>
                <p:cNvSpPr txBox="1"/>
                <p:nvPr/>
              </p:nvSpPr>
              <p:spPr>
                <a:xfrm>
                  <a:off x="8631099" y="6165146"/>
                  <a:ext cx="1003187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000" dirty="0">
                      <a:solidFill>
                        <a:srgbClr val="FF0000"/>
                      </a:solidFill>
                    </a:rPr>
                    <a:t> … ongoing</a:t>
                  </a:r>
                  <a:endParaRPr lang="LID4096" sz="10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BC82040-8285-32E9-1D74-AD4D7FD03B1A}"/>
                  </a:ext>
                </a:extLst>
              </p:cNvPr>
              <p:cNvSpPr/>
              <p:nvPr/>
            </p:nvSpPr>
            <p:spPr>
              <a:xfrm>
                <a:off x="6904124" y="4759238"/>
                <a:ext cx="928431" cy="21058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5BA2419-47A7-DE89-A28D-E8ABB7A32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261018" y="4265803"/>
              <a:ext cx="1233087" cy="942034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9F247D5C-0595-08B7-0E5C-A98F9BFBE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37098" y="6691551"/>
              <a:ext cx="1323920" cy="509639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6A64E7D8-5048-25EF-AEA1-619B8650B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8438119" y="6675047"/>
              <a:ext cx="1179544" cy="526143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B8F0546-7047-D1C5-5952-E28AF3B05633}"/>
                </a:ext>
              </a:extLst>
            </p:cNvPr>
            <p:cNvSpPr txBox="1"/>
            <p:nvPr/>
          </p:nvSpPr>
          <p:spPr>
            <a:xfrm>
              <a:off x="7762032" y="5131928"/>
              <a:ext cx="160271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LID4096" dirty="0"/>
                <a:t>pleasant-lake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63C29D-032A-DC04-CA77-112BDF47ACF5}"/>
              </a:ext>
            </a:extLst>
          </p:cNvPr>
          <p:cNvGrpSpPr/>
          <p:nvPr/>
        </p:nvGrpSpPr>
        <p:grpSpPr>
          <a:xfrm>
            <a:off x="3444383" y="3756560"/>
            <a:ext cx="5236457" cy="2910894"/>
            <a:chOff x="3444383" y="3756560"/>
            <a:chExt cx="5236457" cy="291089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6FEDAC1-043C-859A-93B4-FE1BC5C9EDC8}"/>
                </a:ext>
              </a:extLst>
            </p:cNvPr>
            <p:cNvGrpSpPr/>
            <p:nvPr/>
          </p:nvGrpSpPr>
          <p:grpSpPr>
            <a:xfrm>
              <a:off x="3444383" y="3756560"/>
              <a:ext cx="5236457" cy="2910894"/>
              <a:chOff x="6822474" y="3714157"/>
              <a:chExt cx="5236457" cy="291089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AE0D3F5-330A-C31D-33DF-A94827829E41}"/>
                  </a:ext>
                </a:extLst>
              </p:cNvPr>
              <p:cNvGrpSpPr/>
              <p:nvPr/>
            </p:nvGrpSpPr>
            <p:grpSpPr>
              <a:xfrm>
                <a:off x="6822474" y="3824306"/>
                <a:ext cx="3104993" cy="2800745"/>
                <a:chOff x="6968690" y="460899"/>
                <a:chExt cx="3104993" cy="2800745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0BE27CE1-E975-57C8-EF9B-055DA594A3E5}"/>
                    </a:ext>
                  </a:extLst>
                </p:cNvPr>
                <p:cNvGrpSpPr/>
                <p:nvPr/>
              </p:nvGrpSpPr>
              <p:grpSpPr>
                <a:xfrm>
                  <a:off x="6968690" y="460899"/>
                  <a:ext cx="1838325" cy="437973"/>
                  <a:chOff x="-4027045" y="466692"/>
                  <a:chExt cx="1838325" cy="437973"/>
                </a:xfrm>
              </p:grpSpPr>
              <p:pic>
                <p:nvPicPr>
                  <p:cNvPr id="3" name="Picture 2">
                    <a:extLst>
                      <a:ext uri="{FF2B5EF4-FFF2-40B4-BE49-F238E27FC236}">
                        <a16:creationId xmlns:a16="http://schemas.microsoft.com/office/drawing/2014/main" id="{E31DB8A2-0594-657A-B9DE-1CFF906CEA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rcRect r="14222" b="72181"/>
                  <a:stretch/>
                </p:blipFill>
                <p:spPr>
                  <a:xfrm>
                    <a:off x="-4027045" y="466692"/>
                    <a:ext cx="1838325" cy="400110"/>
                  </a:xfrm>
                  <a:prstGeom prst="rect">
                    <a:avLst/>
                  </a:prstGeom>
                </p:spPr>
              </p:pic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742D19CC-C521-68BA-AD05-63B57B0ABA03}"/>
                      </a:ext>
                    </a:extLst>
                  </p:cNvPr>
                  <p:cNvSpPr/>
                  <p:nvPr/>
                </p:nvSpPr>
                <p:spPr>
                  <a:xfrm>
                    <a:off x="-3958677" y="694083"/>
                    <a:ext cx="1233087" cy="210582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A9542A5-6A41-DE23-A994-946DC0E53022}"/>
                    </a:ext>
                  </a:extLst>
                </p:cNvPr>
                <p:cNvSpPr txBox="1"/>
                <p:nvPr/>
              </p:nvSpPr>
              <p:spPr>
                <a:xfrm>
                  <a:off x="9373988" y="518322"/>
                  <a:ext cx="475573" cy="430887"/>
                </a:xfrm>
                <a:prstGeom prst="rect">
                  <a:avLst/>
                </a:prstGeom>
                <a:solidFill>
                  <a:srgbClr val="00FF00"/>
                </a:solidFill>
              </p:spPr>
              <p:txBody>
                <a:bodyPr wrap="square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pPr algn="ctr"/>
                  <a:r>
                    <a:rPr lang="en-US" dirty="0"/>
                    <a:t>Last one</a:t>
                  </a:r>
                </a:p>
              </p:txBody>
            </p:sp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65956F72-F330-9D3B-62F3-3C58377396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20933" y="1042319"/>
                  <a:ext cx="2952750" cy="2219325"/>
                </a:xfrm>
                <a:prstGeom prst="rect">
                  <a:avLst/>
                </a:prstGeom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A6319723-66EE-DB0E-948D-D1BBC15DDA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888843" y="3714157"/>
                <a:ext cx="2170088" cy="1136304"/>
              </a:xfrm>
              <a:prstGeom prst="rect">
                <a:avLst/>
              </a:prstGeom>
            </p:spPr>
          </p:pic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8AC3884-60B6-88FF-4724-F64E320D2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6510752" y="5002490"/>
              <a:ext cx="2125742" cy="163056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2" name="Rectangle 1">
            <a:extLst>
              <a:ext uri="{FF2B5EF4-FFF2-40B4-BE49-F238E27FC236}">
                <a16:creationId xmlns:a16="http://schemas.microsoft.com/office/drawing/2014/main" id="{A9A7658F-DEDC-34B9-6587-98167DEC0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1440" y="1738033"/>
            <a:ext cx="212574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noProof="0" dirty="0"/>
              <a:t>Then there is this stress period issue .. </a:t>
            </a:r>
            <a:r>
              <a:rPr lang="en-US" sz="1050" b="1" noProof="0"/>
              <a:t>still</a:t>
            </a:r>
            <a:endParaRPr lang="en-US" sz="1050" b="1" noProof="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45B06D0-0395-6F1E-AEEB-82D39990ADA2}"/>
              </a:ext>
            </a:extLst>
          </p:cNvPr>
          <p:cNvSpPr/>
          <p:nvPr/>
        </p:nvSpPr>
        <p:spPr>
          <a:xfrm>
            <a:off x="8961951" y="1145136"/>
            <a:ext cx="1722374" cy="181110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9885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8178C-1B69-4C65-6928-A047716F4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EA6D8C8C-4782-379E-E0E1-48EFBDA29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684" y="858228"/>
            <a:ext cx="1952625" cy="1390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45449F-30DE-B9D9-95FF-AE9CE59A5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9" y="441119"/>
            <a:ext cx="1809750" cy="1838325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2DBF7213-16CB-C4D0-6125-E46BFBE98CAB}"/>
              </a:ext>
            </a:extLst>
          </p:cNvPr>
          <p:cNvGrpSpPr/>
          <p:nvPr/>
        </p:nvGrpSpPr>
        <p:grpSpPr>
          <a:xfrm>
            <a:off x="6284147" y="2712992"/>
            <a:ext cx="5907853" cy="4061711"/>
            <a:chOff x="2273115" y="681450"/>
            <a:chExt cx="5907853" cy="406171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EEEC771-EE1A-39FA-8A92-3C6C5BEFC5FA}"/>
                </a:ext>
              </a:extLst>
            </p:cNvPr>
            <p:cNvGrpSpPr/>
            <p:nvPr/>
          </p:nvGrpSpPr>
          <p:grpSpPr>
            <a:xfrm>
              <a:off x="2654058" y="681450"/>
              <a:ext cx="5526910" cy="4061711"/>
              <a:chOff x="2739015" y="189312"/>
              <a:chExt cx="5526910" cy="4061711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832FE996-7EBA-B655-837D-213EC0D8C6EC}"/>
                  </a:ext>
                </a:extLst>
              </p:cNvPr>
              <p:cNvGrpSpPr/>
              <p:nvPr/>
            </p:nvGrpSpPr>
            <p:grpSpPr>
              <a:xfrm>
                <a:off x="2739015" y="189312"/>
                <a:ext cx="1609725" cy="2247900"/>
                <a:chOff x="2486609" y="-67934"/>
                <a:chExt cx="1609725" cy="2247900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09E89DA5-BEAD-B2F2-9214-808377A096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86609" y="-67934"/>
                  <a:ext cx="1609725" cy="2247900"/>
                </a:xfrm>
                <a:prstGeom prst="rect">
                  <a:avLst/>
                </a:prstGeom>
              </p:spPr>
            </p:pic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96AD352-87A5-0021-D97F-37DE08790B2E}"/>
                    </a:ext>
                  </a:extLst>
                </p:cNvPr>
                <p:cNvSpPr/>
                <p:nvPr/>
              </p:nvSpPr>
              <p:spPr>
                <a:xfrm>
                  <a:off x="2486609" y="1143157"/>
                  <a:ext cx="1463040" cy="183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E54D556-B644-C5E3-290A-DA82E4488BA9}"/>
                  </a:ext>
                </a:extLst>
              </p:cNvPr>
              <p:cNvGrpSpPr/>
              <p:nvPr/>
            </p:nvGrpSpPr>
            <p:grpSpPr>
              <a:xfrm>
                <a:off x="4202814" y="195642"/>
                <a:ext cx="2638425" cy="3714750"/>
                <a:chOff x="4133991" y="1300021"/>
                <a:chExt cx="2638425" cy="3714750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7625AE44-17AA-D298-F739-E84FB83960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33991" y="1300021"/>
                  <a:ext cx="2638425" cy="3714750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0FBC66C-9AC5-9331-463D-4CF7C5C5B2FB}"/>
                    </a:ext>
                  </a:extLst>
                </p:cNvPr>
                <p:cNvSpPr/>
                <p:nvPr/>
              </p:nvSpPr>
              <p:spPr>
                <a:xfrm>
                  <a:off x="4178361" y="4341892"/>
                  <a:ext cx="2376347" cy="5741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1B80A20-D429-4D8F-A958-7AC784760EF5}"/>
                  </a:ext>
                </a:extLst>
              </p:cNvPr>
              <p:cNvGrpSpPr/>
              <p:nvPr/>
            </p:nvGrpSpPr>
            <p:grpSpPr>
              <a:xfrm>
                <a:off x="6090522" y="189312"/>
                <a:ext cx="2175403" cy="4061711"/>
                <a:chOff x="9106623" y="100778"/>
                <a:chExt cx="2175403" cy="4061711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7FBBB6B-AE12-AE4C-D3F4-CB0C5A74D693}"/>
                    </a:ext>
                  </a:extLst>
                </p:cNvPr>
                <p:cNvGrpSpPr/>
                <p:nvPr/>
              </p:nvGrpSpPr>
              <p:grpSpPr>
                <a:xfrm>
                  <a:off x="9106623" y="100778"/>
                  <a:ext cx="2175403" cy="4061711"/>
                  <a:chOff x="8656776" y="214768"/>
                  <a:chExt cx="2175403" cy="4061711"/>
                </a:xfrm>
              </p:grpSpPr>
              <p:pic>
                <p:nvPicPr>
                  <p:cNvPr id="25" name="Picture 24">
                    <a:extLst>
                      <a:ext uri="{FF2B5EF4-FFF2-40B4-BE49-F238E27FC236}">
                        <a16:creationId xmlns:a16="http://schemas.microsoft.com/office/drawing/2014/main" id="{EAB3267E-F872-13A2-17BA-AF00A5F921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rcRect b="27014"/>
                  <a:stretch/>
                </p:blipFill>
                <p:spPr>
                  <a:xfrm>
                    <a:off x="8656776" y="214768"/>
                    <a:ext cx="2009775" cy="611768"/>
                  </a:xfrm>
                  <a:prstGeom prst="rect">
                    <a:avLst/>
                  </a:prstGeom>
                </p:spPr>
              </p:pic>
              <p:pic>
                <p:nvPicPr>
                  <p:cNvPr id="26" name="Picture 25">
                    <a:extLst>
                      <a:ext uri="{FF2B5EF4-FFF2-40B4-BE49-F238E27FC236}">
                        <a16:creationId xmlns:a16="http://schemas.microsoft.com/office/drawing/2014/main" id="{2D2C4FA0-487E-77AD-165B-3EAEB42F3B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rcRect r="32436" b="43990"/>
                  <a:stretch/>
                </p:blipFill>
                <p:spPr>
                  <a:xfrm>
                    <a:off x="9390632" y="627367"/>
                    <a:ext cx="1441547" cy="36491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5" name="Arrow: Right 34">
                  <a:extLst>
                    <a:ext uri="{FF2B5EF4-FFF2-40B4-BE49-F238E27FC236}">
                      <a16:creationId xmlns:a16="http://schemas.microsoft.com/office/drawing/2014/main" id="{BB442433-1F90-3EAA-AB26-2B4F4A6D33D2}"/>
                    </a:ext>
                  </a:extLst>
                </p:cNvPr>
                <p:cNvSpPr/>
                <p:nvPr/>
              </p:nvSpPr>
              <p:spPr>
                <a:xfrm>
                  <a:off x="9533291" y="3903320"/>
                  <a:ext cx="226337" cy="25916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27" name="Arrow: Right 26">
                <a:extLst>
                  <a:ext uri="{FF2B5EF4-FFF2-40B4-BE49-F238E27FC236}">
                    <a16:creationId xmlns:a16="http://schemas.microsoft.com/office/drawing/2014/main" id="{8C2161E7-49E0-83C2-EEE7-FFC62A31467C}"/>
                  </a:ext>
                </a:extLst>
              </p:cNvPr>
              <p:cNvSpPr/>
              <p:nvPr/>
            </p:nvSpPr>
            <p:spPr>
              <a:xfrm>
                <a:off x="3936051" y="3231977"/>
                <a:ext cx="226337" cy="259169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FD9099-957A-0B0B-A647-F889B1D900F2}"/>
                  </a:ext>
                </a:extLst>
              </p:cNvPr>
              <p:cNvSpPr txBox="1"/>
              <p:nvPr/>
            </p:nvSpPr>
            <p:spPr>
              <a:xfrm>
                <a:off x="3230241" y="3201284"/>
                <a:ext cx="8035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b="1" noProof="0" dirty="0"/>
                  <a:t>Stopped here</a:t>
                </a:r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81C58B0-23BF-B2D3-DA66-B508BCA99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-446" t="56994" r="47483" b="26641"/>
            <a:stretch/>
          </p:blipFill>
          <p:spPr>
            <a:xfrm>
              <a:off x="2273115" y="3027251"/>
              <a:ext cx="1439145" cy="227570"/>
            </a:xfrm>
            <a:prstGeom prst="rect">
              <a:avLst/>
            </a:prstGeom>
            <a:ln w="19050">
              <a:solidFill>
                <a:srgbClr val="0000FF"/>
              </a:solidFill>
            </a:ln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0B70982-E0A1-0814-6580-17CC3FF6920E}"/>
              </a:ext>
            </a:extLst>
          </p:cNvPr>
          <p:cNvGrpSpPr/>
          <p:nvPr/>
        </p:nvGrpSpPr>
        <p:grpSpPr>
          <a:xfrm>
            <a:off x="564698" y="65416"/>
            <a:ext cx="6914837" cy="2247900"/>
            <a:chOff x="4725408" y="177175"/>
            <a:chExt cx="6914837" cy="2247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620D8C7-CD2C-5302-692D-F81A7511C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b="5600"/>
            <a:stretch/>
          </p:blipFill>
          <p:spPr>
            <a:xfrm>
              <a:off x="9249470" y="177175"/>
              <a:ext cx="2390775" cy="22479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D32FCE-F7B5-5A69-8AEC-37431B4444DA}"/>
                </a:ext>
              </a:extLst>
            </p:cNvPr>
            <p:cNvSpPr txBox="1"/>
            <p:nvPr/>
          </p:nvSpPr>
          <p:spPr>
            <a:xfrm>
              <a:off x="4725408" y="229514"/>
              <a:ext cx="4454082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b="0" dirty="0"/>
                <a:t>gis env! mfsetup kernel </a:t>
              </a:r>
              <a:r>
                <a:rPr lang="en-US" sz="800" b="0" dirty="0">
                  <a:solidFill>
                    <a:srgbClr val="0000FF"/>
                  </a:solidFill>
                </a:rPr>
                <a:t>https://doi-usgs.github.io/modflow-setup/latest/notebooks/Pleasant_lake_lgr_example.html</a:t>
              </a:r>
              <a:endParaRPr lang="LID4096" sz="800" b="0" dirty="0">
                <a:solidFill>
                  <a:srgbClr val="0000FF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F42424A-F890-5762-E25A-D45CDB2561C0}"/>
              </a:ext>
            </a:extLst>
          </p:cNvPr>
          <p:cNvSpPr/>
          <p:nvPr/>
        </p:nvSpPr>
        <p:spPr>
          <a:xfrm>
            <a:off x="96117" y="83297"/>
            <a:ext cx="7520298" cy="230693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1671D1E-6F78-CDFF-AE0C-0D7F7AC6C4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80455" y="1463752"/>
            <a:ext cx="1838325" cy="43815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4204F30-66B8-B519-3803-FEC7ABB392D3}"/>
              </a:ext>
            </a:extLst>
          </p:cNvPr>
          <p:cNvSpPr/>
          <p:nvPr/>
        </p:nvSpPr>
        <p:spPr>
          <a:xfrm>
            <a:off x="241249" y="1445871"/>
            <a:ext cx="7276854" cy="20932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9A70000-3551-83A6-7055-679122B72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9" y="4836494"/>
            <a:ext cx="1809750" cy="183832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1975E90-A7EF-5EC1-6A26-4A2B271E08E3}"/>
              </a:ext>
            </a:extLst>
          </p:cNvPr>
          <p:cNvGrpSpPr>
            <a:grpSpLocks noChangeAspect="1"/>
          </p:cNvGrpSpPr>
          <p:nvPr/>
        </p:nvGrpSpPr>
        <p:grpSpPr>
          <a:xfrm>
            <a:off x="7098387" y="621553"/>
            <a:ext cx="226336" cy="678937"/>
            <a:chOff x="3250640" y="2420738"/>
            <a:chExt cx="390240" cy="117058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A0229A1-1BC6-2EAE-DB3F-237A79AB5147}"/>
                </a:ext>
              </a:extLst>
            </p:cNvPr>
            <p:cNvSpPr/>
            <p:nvPr/>
          </p:nvSpPr>
          <p:spPr>
            <a:xfrm rot="3796630">
              <a:off x="3043362" y="3269648"/>
              <a:ext cx="511543" cy="96988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AB7E931-EB9B-2401-128B-F3821CEA247A}"/>
                </a:ext>
              </a:extLst>
            </p:cNvPr>
            <p:cNvSpPr/>
            <p:nvPr/>
          </p:nvSpPr>
          <p:spPr>
            <a:xfrm rot="6714853">
              <a:off x="3012584" y="2963030"/>
              <a:ext cx="1170587" cy="86004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65729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0763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E07D8-09FD-715B-1A5C-1EBF928F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053977A-3D39-1707-78CC-AD0AD300A251}"/>
              </a:ext>
            </a:extLst>
          </p:cNvPr>
          <p:cNvGrpSpPr/>
          <p:nvPr/>
        </p:nvGrpSpPr>
        <p:grpSpPr>
          <a:xfrm>
            <a:off x="9092805" y="247039"/>
            <a:ext cx="2886494" cy="2512480"/>
            <a:chOff x="8581957" y="932269"/>
            <a:chExt cx="2886494" cy="251248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268C645-4D08-D11B-511F-77E314F9E79E}"/>
                </a:ext>
              </a:extLst>
            </p:cNvPr>
            <p:cNvGrpSpPr/>
            <p:nvPr/>
          </p:nvGrpSpPr>
          <p:grpSpPr>
            <a:xfrm>
              <a:off x="8581957" y="932269"/>
              <a:ext cx="2886494" cy="2512480"/>
              <a:chOff x="8926871" y="2854083"/>
              <a:chExt cx="2886494" cy="251248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47E9B374-E291-C028-EFAF-443A46471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b="36433"/>
              <a:stretch/>
            </p:blipFill>
            <p:spPr>
              <a:xfrm>
                <a:off x="9555297" y="3556178"/>
                <a:ext cx="1895475" cy="1810385"/>
              </a:xfrm>
              <a:prstGeom prst="rect">
                <a:avLst/>
              </a:prstGeom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EC069B9-D945-CA6C-4EAE-D6DFAFC86D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926871" y="2854083"/>
                <a:ext cx="2886494" cy="1927407"/>
                <a:chOff x="8729034" y="3125937"/>
                <a:chExt cx="2886494" cy="1927407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191205C-6722-B049-7157-1E90BAADBF2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729034" y="3125937"/>
                  <a:ext cx="2886494" cy="1927407"/>
                  <a:chOff x="9240825" y="40260"/>
                  <a:chExt cx="2886494" cy="1927407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0EA5097-0193-3238-5F0B-EDCE2590E75D}"/>
                      </a:ext>
                    </a:extLst>
                  </p:cNvPr>
                  <p:cNvGrpSpPr/>
                  <p:nvPr/>
                </p:nvGrpSpPr>
                <p:grpSpPr>
                  <a:xfrm>
                    <a:off x="9576343" y="46702"/>
                    <a:ext cx="2550976" cy="1920965"/>
                    <a:chOff x="9576343" y="46702"/>
                    <a:chExt cx="2550976" cy="1920965"/>
                  </a:xfrm>
                </p:grpSpPr>
                <p:pic>
                  <p:nvPicPr>
                    <p:cNvPr id="45" name="Picture 44">
                      <a:extLst>
                        <a:ext uri="{FF2B5EF4-FFF2-40B4-BE49-F238E27FC236}">
                          <a16:creationId xmlns:a16="http://schemas.microsoft.com/office/drawing/2014/main" id="{B500DA42-EE7D-238B-DEA6-DCD7C1DA9D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t="65550" b="15487"/>
                    <a:stretch/>
                  </p:blipFill>
                  <p:spPr>
                    <a:xfrm>
                      <a:off x="9624673" y="60343"/>
                      <a:ext cx="1767113" cy="19702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C69B49A8-6C66-D4E2-CEAF-50081B8197E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576343" y="46702"/>
                      <a:ext cx="2550976" cy="1920965"/>
                      <a:chOff x="333786" y="1557544"/>
                      <a:chExt cx="2180241" cy="1641790"/>
                    </a:xfrm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7FA5A1F7-DF81-108E-28B5-77BBBBA5FFDB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405319" y="1753327"/>
                        <a:ext cx="2108708" cy="1446007"/>
                        <a:chOff x="405319" y="1753327"/>
                        <a:chExt cx="2108708" cy="1446007"/>
                      </a:xfrm>
                    </p:grpSpPr>
                    <p:grpSp>
                      <p:nvGrpSpPr>
                        <p:cNvPr id="51" name="Group 50">
                          <a:extLst>
                            <a:ext uri="{FF2B5EF4-FFF2-40B4-BE49-F238E27FC236}">
                              <a16:creationId xmlns:a16="http://schemas.microsoft.com/office/drawing/2014/main" id="{0CAE9E38-DD80-2996-9A8E-8DB3824C4F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5319" y="1753327"/>
                          <a:ext cx="1275071" cy="420322"/>
                          <a:chOff x="405319" y="1753327"/>
                          <a:chExt cx="1275071" cy="420322"/>
                        </a:xfrm>
                      </p:grpSpPr>
                      <p:pic>
                        <p:nvPicPr>
                          <p:cNvPr id="54" name="Picture 53">
                            <a:extLst>
                              <a:ext uri="{FF2B5EF4-FFF2-40B4-BE49-F238E27FC236}">
                                <a16:creationId xmlns:a16="http://schemas.microsoft.com/office/drawing/2014/main" id="{AE8ECB0E-2715-8DDF-9589-F05E73D7717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/>
                          <a:srcRect t="1" b="14084"/>
                          <a:stretch/>
                        </p:blipFill>
                        <p:spPr>
                          <a:xfrm>
                            <a:off x="405319" y="1753327"/>
                            <a:ext cx="901287" cy="166448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55" name="Picture 54">
                            <a:extLst>
                              <a:ext uri="{FF2B5EF4-FFF2-40B4-BE49-F238E27FC236}">
                                <a16:creationId xmlns:a16="http://schemas.microsoft.com/office/drawing/2014/main" id="{73765CD3-C052-AC47-9B1F-BCA635DBFF4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27548" y="1907895"/>
                            <a:ext cx="1252842" cy="265754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90E8683F-796F-37E5-11B1-274F0E3F7E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6178" y="3034432"/>
                          <a:ext cx="1927849" cy="164902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rgbClr val="FF0000"/>
                          </a:solidFill>
                        </a:ln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wrap="none" anchor="ctr" anchorCtr="0">
                          <a:noAutofit/>
                        </a:bodyPr>
                        <a:lstStyle/>
                        <a:p>
                          <a:endParaRPr lang="LID4096"/>
                        </a:p>
                      </p:txBody>
                    </p:sp>
                  </p:grpSp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D427A391-F10E-9113-69F1-3D6F6FFA1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86" y="1557544"/>
                        <a:ext cx="1944467" cy="171513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0000FF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</p:grp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68EEDF4-E29A-4B80-FC65-DA6CD61F15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9240825" y="40260"/>
                    <a:ext cx="281830" cy="273747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1500" b="1" dirty="0">
                        <a:solidFill>
                          <a:schemeClr val="bg1"/>
                        </a:solidFill>
                      </a:rPr>
                      <a:t>04</a:t>
                    </a:r>
                    <a:endParaRPr lang="LID4096" sz="15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624F873-5AE5-CF00-50CA-6970F4D31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870215" y="4083872"/>
                  <a:ext cx="550000" cy="22464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18C598-5704-EAB8-C4CC-FEA7A24DB7A2}"/>
                  </a:ext>
                </a:extLst>
              </p:cNvPr>
              <p:cNvSpPr txBox="1"/>
              <p:nvPr/>
            </p:nvSpPr>
            <p:spPr>
              <a:xfrm>
                <a:off x="10263286" y="3058627"/>
                <a:ext cx="7351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defRPr b="1"/>
                </a:lvl1pPr>
              </a:lstStyle>
              <a:p>
                <a:r>
                  <a:rPr lang="pt-BR" sz="1400" dirty="0"/>
                  <a:t>+</a:t>
                </a:r>
                <a:r>
                  <a:rPr lang="pt-BR" sz="1400" b="0" dirty="0"/>
                  <a:t>10</a:t>
                </a:r>
                <a:endParaRPr lang="LID4096" sz="1400" b="0" dirty="0"/>
              </a:p>
            </p:txBody>
          </p:sp>
        </p:grp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4FDD9E44-BBC2-91F5-563D-D977254D8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772" y="1393822"/>
              <a:ext cx="197416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Folders </a:t>
              </a:r>
            </a:p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swap</a:t>
              </a:r>
              <a:endParaRPr lang="LID4096" altLang="LID4096" sz="1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5AABD24-E01E-E0F8-3D73-0499AB8BF217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55FA6D0-6C58-1EA7-08A0-54DFF8026FEA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8CE020-C22D-B6E1-DF6E-16D959EDD005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9BBEA52-A388-5502-EF83-1ACFB5897F2A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2025 </a:t>
              </a: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14450CD6-44A1-A1B4-0568-C40663F2F3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973" y="2413287"/>
            <a:ext cx="914708" cy="66748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91DCF14-06C2-C809-423F-67CF8F58A262}"/>
              </a:ext>
            </a:extLst>
          </p:cNvPr>
          <p:cNvGrpSpPr/>
          <p:nvPr/>
        </p:nvGrpSpPr>
        <p:grpSpPr>
          <a:xfrm>
            <a:off x="135445" y="168948"/>
            <a:ext cx="3548012" cy="1584497"/>
            <a:chOff x="135445" y="168948"/>
            <a:chExt cx="3548012" cy="1584497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DE695EE5-1827-7DFE-DCD4-92486ED4A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868" t="63380" r="-868" b="2129"/>
            <a:stretch/>
          </p:blipFill>
          <p:spPr>
            <a:xfrm>
              <a:off x="215844" y="1523482"/>
              <a:ext cx="2695575" cy="229963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3ED2BEEB-5E75-28E4-A162-BFCDCF228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-1" b="65510"/>
            <a:stretch/>
          </p:blipFill>
          <p:spPr>
            <a:xfrm>
              <a:off x="160341" y="435581"/>
              <a:ext cx="2695575" cy="229963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31A01C1-CBE8-682D-FA89-CC91FB9EC386}"/>
                </a:ext>
              </a:extLst>
            </p:cNvPr>
            <p:cNvGrpSpPr/>
            <p:nvPr/>
          </p:nvGrpSpPr>
          <p:grpSpPr>
            <a:xfrm>
              <a:off x="135445" y="168948"/>
              <a:ext cx="2403300" cy="273747"/>
              <a:chOff x="202886" y="1307843"/>
              <a:chExt cx="2403300" cy="27374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02B55DE-E1BB-B21A-EC5C-89FA83EC77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40041" r="46014" b="40053"/>
              <a:stretch/>
            </p:blipFill>
            <p:spPr>
              <a:xfrm>
                <a:off x="202886" y="1345243"/>
                <a:ext cx="1090133" cy="204773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743ECA-7AA8-97EB-2D50-69BCFAD039E8}"/>
                  </a:ext>
                </a:extLst>
              </p:cNvPr>
              <p:cNvSpPr/>
              <p:nvPr/>
            </p:nvSpPr>
            <p:spPr>
              <a:xfrm>
                <a:off x="202886" y="1324401"/>
                <a:ext cx="2305761" cy="213260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455491-2848-88AE-5040-6C6D1D9C8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324356" y="1307843"/>
                <a:ext cx="281830" cy="27374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>
                    <a:solidFill>
                      <a:schemeClr val="bg1"/>
                    </a:solidFill>
                  </a:rPr>
                  <a:t>02</a:t>
                </a:r>
                <a:endParaRPr lang="LID4096" sz="15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F86236EB-2743-8BA8-F38B-73501D485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4784" y="628180"/>
              <a:ext cx="2486025" cy="228600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011415F-6355-3776-326C-2C0571DCB8E8}"/>
                </a:ext>
              </a:extLst>
            </p:cNvPr>
            <p:cNvSpPr txBox="1"/>
            <p:nvPr/>
          </p:nvSpPr>
          <p:spPr>
            <a:xfrm>
              <a:off x="2718626" y="628119"/>
              <a:ext cx="96483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On analysis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00AE3AD-3269-09B1-CF23-0554F964D916}"/>
                </a:ext>
              </a:extLst>
            </p:cNvPr>
            <p:cNvGrpSpPr/>
            <p:nvPr/>
          </p:nvGrpSpPr>
          <p:grpSpPr>
            <a:xfrm>
              <a:off x="215844" y="1029701"/>
              <a:ext cx="2960175" cy="457366"/>
              <a:chOff x="241387" y="2531051"/>
              <a:chExt cx="2960175" cy="457366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0F9E0152-5386-FF58-5C29-B4760E473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865" t="30605" r="-865" b="34904"/>
              <a:stretch/>
            </p:blipFill>
            <p:spPr>
              <a:xfrm>
                <a:off x="241387" y="2531051"/>
                <a:ext cx="2695575" cy="229963"/>
              </a:xfrm>
              <a:prstGeom prst="rect">
                <a:avLst/>
              </a:prstGeom>
            </p:spPr>
          </p:pic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60A75705-8356-A8D9-C261-6C0DDE6596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2637" y="2750292"/>
                <a:ext cx="2828925" cy="238125"/>
              </a:xfrm>
              <a:prstGeom prst="rect">
                <a:avLst/>
              </a:prstGeom>
            </p:spPr>
          </p:pic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26168DB-29F3-BAE2-04E0-F535567C8DE0}"/>
                </a:ext>
              </a:extLst>
            </p:cNvPr>
            <p:cNvSpPr txBox="1"/>
            <p:nvPr/>
          </p:nvSpPr>
          <p:spPr>
            <a:xfrm>
              <a:off x="2104340" y="1475458"/>
              <a:ext cx="7031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Not yet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705D8E0-0771-27DD-F690-E71424E9A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0921" y="833496"/>
              <a:ext cx="2743200" cy="20002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4B88B3A-5C1C-29C3-6CA0-136763AD4FCC}"/>
              </a:ext>
            </a:extLst>
          </p:cNvPr>
          <p:cNvGrpSpPr/>
          <p:nvPr/>
        </p:nvGrpSpPr>
        <p:grpSpPr>
          <a:xfrm>
            <a:off x="132318" y="3346847"/>
            <a:ext cx="3110362" cy="1990801"/>
            <a:chOff x="144679" y="3508049"/>
            <a:chExt cx="3110362" cy="1990801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2CBD049D-B977-FF81-0544-08BC64B59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570" t="40186" r="-570" b="50039"/>
            <a:stretch/>
          </p:blipFill>
          <p:spPr>
            <a:xfrm>
              <a:off x="311929" y="3540340"/>
              <a:ext cx="2838450" cy="200164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B19020-64F5-1E91-C134-C5F989CFBE26}"/>
                </a:ext>
              </a:extLst>
            </p:cNvPr>
            <p:cNvSpPr txBox="1"/>
            <p:nvPr/>
          </p:nvSpPr>
          <p:spPr>
            <a:xfrm>
              <a:off x="1679311" y="3508049"/>
              <a:ext cx="15640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rgbClr val="FF0000"/>
                  </a:solidFill>
                </a:rPr>
                <a:t>Sfrmaker &amp; New folder err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2D7A92B-5E3E-578D-43AE-0A1931899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0983" y="3996520"/>
              <a:ext cx="2219325" cy="61912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0D78205-81B9-1A64-D1C2-EB6E77558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-439" t="50109" r="439" b="40116"/>
            <a:stretch/>
          </p:blipFill>
          <p:spPr>
            <a:xfrm>
              <a:off x="144679" y="3784993"/>
              <a:ext cx="2838450" cy="200164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DEDA4271-8F43-D113-16BE-D5741BC7E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1205" t="60205" r="-1205" b="29654"/>
            <a:stretch/>
          </p:blipFill>
          <p:spPr>
            <a:xfrm>
              <a:off x="217757" y="4633227"/>
              <a:ext cx="2838450" cy="20764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306BEF-02CF-D663-26B6-B8F4A1CA97EF}"/>
                </a:ext>
              </a:extLst>
            </p:cNvPr>
            <p:cNvSpPr txBox="1">
              <a:spLocks/>
            </p:cNvSpPr>
            <p:nvPr/>
          </p:nvSpPr>
          <p:spPr>
            <a:xfrm>
              <a:off x="2486139" y="4088483"/>
              <a:ext cx="696097" cy="409575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800" dirty="0">
                  <a:latin typeface="Cambria" panose="02040503050406030204" pitchFamily="18" charset="0"/>
                  <a:ea typeface="Cambria" panose="02040503050406030204" pitchFamily="18" charset="0"/>
                </a:rPr>
                <a:t>First assumptions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0287FAB-998A-62AD-9101-C672BAD9E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96119" y="4879725"/>
              <a:ext cx="2390775" cy="61912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01580E5-95FF-2D74-611B-D1FACD9B0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556754" y="4803856"/>
              <a:ext cx="698287" cy="685435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23EE49-916E-700E-31BC-7FAF8A06534C}"/>
              </a:ext>
            </a:extLst>
          </p:cNvPr>
          <p:cNvGrpSpPr/>
          <p:nvPr/>
        </p:nvGrpSpPr>
        <p:grpSpPr>
          <a:xfrm>
            <a:off x="5697679" y="4497994"/>
            <a:ext cx="3696122" cy="1046706"/>
            <a:chOff x="199329" y="5680015"/>
            <a:chExt cx="3696122" cy="1046706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B439789A-090D-4A1D-DF97-7BACEE7DB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64784" y="6153030"/>
              <a:ext cx="2343150" cy="18097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DF4AF777-9E0F-3AC6-11E2-A82B7391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87637" y="6320982"/>
              <a:ext cx="1201042" cy="172605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2B59B0A-99E4-D0FB-E91A-FF79E22C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 t="3106" r="43214" b="86087"/>
            <a:stretch/>
          </p:blipFill>
          <p:spPr>
            <a:xfrm>
              <a:off x="525922" y="6494545"/>
              <a:ext cx="1514475" cy="179110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E0FE3E0-A736-8733-4E67-C9353C28F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499" t="69727" r="-499" b="20498"/>
            <a:stretch/>
          </p:blipFill>
          <p:spPr>
            <a:xfrm>
              <a:off x="199329" y="5905651"/>
              <a:ext cx="2838450" cy="200164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935E674-20BB-FDD0-FEF6-BEBD184E0984}"/>
                </a:ext>
              </a:extLst>
            </p:cNvPr>
            <p:cNvSpPr txBox="1">
              <a:spLocks/>
            </p:cNvSpPr>
            <p:nvPr/>
          </p:nvSpPr>
          <p:spPr>
            <a:xfrm>
              <a:off x="2490895" y="5914123"/>
              <a:ext cx="369060" cy="137160"/>
            </a:xfrm>
            <a:prstGeom prst="rect">
              <a:avLst/>
            </a:prstGeom>
            <a:solidFill>
              <a:srgbClr val="00FF0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0_01</a:t>
              </a:r>
              <a:endParaRPr lang="LID4096" sz="1200" b="1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88779FE-7549-FF7E-561E-402898173FFC}"/>
                </a:ext>
              </a:extLst>
            </p:cNvPr>
            <p:cNvSpPr txBox="1"/>
            <p:nvPr/>
          </p:nvSpPr>
          <p:spPr>
            <a:xfrm>
              <a:off x="2166796" y="6324436"/>
              <a:ext cx="87098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000" dirty="0">
                  <a:solidFill>
                    <a:srgbClr val="0000FF"/>
                  </a:solidFill>
                </a:rPr>
                <a:t>Local </a:t>
              </a:r>
            </a:p>
            <a:p>
              <a:pPr algn="ctr"/>
              <a:r>
                <a:rPr lang="pt-BR" sz="1000" dirty="0">
                  <a:solidFill>
                    <a:srgbClr val="0000FF"/>
                  </a:solidFill>
                </a:rPr>
                <a:t>&amp; Temp.</a:t>
              </a:r>
              <a:endParaRPr lang="LID4096" sz="1000" dirty="0">
                <a:solidFill>
                  <a:srgbClr val="0000FF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1601243-856A-45E8-168A-9D61EB1E2A8E}"/>
                </a:ext>
              </a:extLst>
            </p:cNvPr>
            <p:cNvSpPr txBox="1"/>
            <p:nvPr/>
          </p:nvSpPr>
          <p:spPr>
            <a:xfrm>
              <a:off x="1726586" y="5847179"/>
              <a:ext cx="79517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b="1" dirty="0">
                  <a:solidFill>
                    <a:srgbClr val="FF0000"/>
                  </a:solidFill>
                </a:rPr>
                <a:t>FREYBERG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A4C70E-A017-470A-C5DA-F216889EA41C}"/>
                </a:ext>
              </a:extLst>
            </p:cNvPr>
            <p:cNvSpPr txBox="1"/>
            <p:nvPr/>
          </p:nvSpPr>
          <p:spPr>
            <a:xfrm>
              <a:off x="272562" y="6346668"/>
              <a:ext cx="17678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400" b="0" dirty="0">
                  <a:solidFill>
                    <a:srgbClr val="0000FF"/>
                  </a:solidFill>
                </a:rPr>
                <a:t>&amp;</a:t>
              </a:r>
              <a:endParaRPr lang="LID4096" sz="1400" b="0" dirty="0">
                <a:solidFill>
                  <a:srgbClr val="0000FF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3F0414-A17A-934C-EEAF-41EB4B9AC43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24468" y="5680015"/>
              <a:ext cx="870983" cy="1046706"/>
              <a:chOff x="7165644" y="3690758"/>
              <a:chExt cx="2577825" cy="3097909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405BA07-79A3-7D90-4450-E0626A6C5E50}"/>
                  </a:ext>
                </a:extLst>
              </p:cNvPr>
              <p:cNvGrpSpPr/>
              <p:nvPr/>
            </p:nvGrpSpPr>
            <p:grpSpPr>
              <a:xfrm>
                <a:off x="7165644" y="3690758"/>
                <a:ext cx="2172917" cy="3097909"/>
                <a:chOff x="6887080" y="3509404"/>
                <a:chExt cx="2172917" cy="3097909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3832A4A5-1A66-1CD6-6D55-0D9BD800EB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b="82696"/>
                <a:stretch/>
              </p:blipFill>
              <p:spPr>
                <a:xfrm>
                  <a:off x="6979362" y="3509404"/>
                  <a:ext cx="1952625" cy="469739"/>
                </a:xfrm>
                <a:prstGeom prst="rect">
                  <a:avLst/>
                </a:prstGeom>
              </p:spPr>
            </p:pic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3C305CBD-01DC-3A88-9B55-778254C945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89884"/>
                <a:stretch/>
              </p:blipFill>
              <p:spPr>
                <a:xfrm>
                  <a:off x="6979361" y="6332694"/>
                  <a:ext cx="1952625" cy="274619"/>
                </a:xfrm>
                <a:prstGeom prst="rect">
                  <a:avLst/>
                </a:prstGeom>
              </p:spPr>
            </p:pic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D0D55197-8D3F-04B1-B480-B5780DC9D4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68692" b="10408"/>
                <a:stretch/>
              </p:blipFill>
              <p:spPr>
                <a:xfrm>
                  <a:off x="6946297" y="5594587"/>
                  <a:ext cx="1952625" cy="567370"/>
                </a:xfrm>
                <a:prstGeom prst="rect">
                  <a:avLst/>
                </a:prstGeom>
              </p:spPr>
            </p:pic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24478180-8EE5-51C5-CB0A-22D9DB09AD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6135" b="47376"/>
                <a:stretch/>
              </p:blipFill>
              <p:spPr>
                <a:xfrm>
                  <a:off x="6887080" y="4129088"/>
                  <a:ext cx="1952625" cy="990600"/>
                </a:xfrm>
                <a:prstGeom prst="rect">
                  <a:avLst/>
                </a:prstGeom>
              </p:spPr>
            </p:pic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6035A3C0-ED66-F9BA-FC3C-08EFB29416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52625" b="32132"/>
                <a:stretch/>
              </p:blipFill>
              <p:spPr>
                <a:xfrm>
                  <a:off x="7107372" y="5134438"/>
                  <a:ext cx="1952625" cy="413820"/>
                </a:xfrm>
                <a:prstGeom prst="rect">
                  <a:avLst/>
                </a:prstGeom>
              </p:spPr>
            </p:pic>
          </p:grpSp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29F9A4BA-1340-CF89-FF3E-7A41289664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14744" y="3704524"/>
                <a:ext cx="1228725" cy="3076575"/>
              </a:xfrm>
              <a:prstGeom prst="rect">
                <a:avLst/>
              </a:prstGeom>
            </p:spPr>
          </p:pic>
        </p:grp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F6EDA782-7D3C-A71A-1463-03279D6571EB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 t="7885"/>
          <a:stretch/>
        </p:blipFill>
        <p:spPr>
          <a:xfrm>
            <a:off x="6471264" y="1743147"/>
            <a:ext cx="1848326" cy="1608969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4A95DF2E-F82B-D360-65D8-B80257C3C531}"/>
              </a:ext>
            </a:extLst>
          </p:cNvPr>
          <p:cNvGrpSpPr/>
          <p:nvPr/>
        </p:nvGrpSpPr>
        <p:grpSpPr>
          <a:xfrm>
            <a:off x="5085349" y="210421"/>
            <a:ext cx="3784865" cy="1461137"/>
            <a:chOff x="6978104" y="2558184"/>
            <a:chExt cx="3784865" cy="146113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CD04C4F-71E5-307D-5B6F-5A4F8D399FFE}"/>
                </a:ext>
              </a:extLst>
            </p:cNvPr>
            <p:cNvGrpSpPr/>
            <p:nvPr/>
          </p:nvGrpSpPr>
          <p:grpSpPr>
            <a:xfrm>
              <a:off x="6978104" y="2558184"/>
              <a:ext cx="2928286" cy="407108"/>
              <a:chOff x="4005637" y="290334"/>
              <a:chExt cx="2928286" cy="40710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0599C1-B248-91A4-6906-BC75D2D1F0D4}"/>
                  </a:ext>
                </a:extLst>
              </p:cNvPr>
              <p:cNvSpPr txBox="1"/>
              <p:nvPr/>
            </p:nvSpPr>
            <p:spPr>
              <a:xfrm>
                <a:off x="5468044" y="435832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E5F01EB9-5661-F767-8DAC-BFE260077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99AECEE-1527-C251-0DCB-CBCF9ACC4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A1E48D17-6520-9E3C-DD09-FAA9A81F7C27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ADD4FD6-14CC-0C75-D802-C0C9EFF6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7532837" y="2894747"/>
              <a:ext cx="2638425" cy="21748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6BD54D0-DE16-B5C6-BC14-7E0A23053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572094" y="3135842"/>
              <a:ext cx="3190875" cy="42862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8CD807C-78E5-5760-8B1F-11621D942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7694986" y="3575933"/>
              <a:ext cx="2143125" cy="17015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2CEA5DE-6D5E-E7B0-4F03-EAD3BC02F3A6}"/>
                </a:ext>
              </a:extLst>
            </p:cNvPr>
            <p:cNvSpPr txBox="1"/>
            <p:nvPr/>
          </p:nvSpPr>
          <p:spPr>
            <a:xfrm>
              <a:off x="9360824" y="3742322"/>
              <a:ext cx="10911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r"/>
              <a:r>
                <a:rPr lang="en-US" sz="1200" dirty="0">
                  <a:solidFill>
                    <a:srgbClr val="0000FF"/>
                  </a:solidFill>
                </a:rPr>
                <a:t>till GMS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45B7B70-5C3C-1FEB-CAB6-7F63D742F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685650" y="3792063"/>
              <a:ext cx="1200150" cy="20955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1DD014-823A-23B1-721B-197C804108CF}"/>
              </a:ext>
            </a:extLst>
          </p:cNvPr>
          <p:cNvGrpSpPr/>
          <p:nvPr/>
        </p:nvGrpSpPr>
        <p:grpSpPr>
          <a:xfrm>
            <a:off x="-16856" y="1313935"/>
            <a:ext cx="5249839" cy="1866158"/>
            <a:chOff x="-16856" y="1313935"/>
            <a:chExt cx="5249839" cy="1866158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5F3CF102-BC73-814B-9D57-AA2FD186C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570" t="30906" r="-570" b="58953"/>
            <a:stretch/>
          </p:blipFill>
          <p:spPr>
            <a:xfrm>
              <a:off x="116717" y="1781474"/>
              <a:ext cx="2838450" cy="207649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BABCB55-15A1-DE28-7A29-98993B69B6E5}"/>
                </a:ext>
              </a:extLst>
            </p:cNvPr>
            <p:cNvGrpSpPr/>
            <p:nvPr/>
          </p:nvGrpSpPr>
          <p:grpSpPr>
            <a:xfrm>
              <a:off x="306007" y="2066981"/>
              <a:ext cx="2790825" cy="574109"/>
              <a:chOff x="474458" y="2285240"/>
              <a:chExt cx="2790825" cy="57410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45EB0EC-CE42-C9EA-AECD-B72A481757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4458" y="2449774"/>
                <a:ext cx="2790825" cy="40957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DD30BD-0845-D3C2-3409-A2B98F2B6646}"/>
                  </a:ext>
                </a:extLst>
              </p:cNvPr>
              <p:cNvSpPr txBox="1"/>
              <p:nvPr/>
            </p:nvSpPr>
            <p:spPr>
              <a:xfrm>
                <a:off x="2154446" y="2285240"/>
                <a:ext cx="110675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000" dirty="0">
                    <a:solidFill>
                      <a:srgbClr val="FF0000"/>
                    </a:solidFill>
                  </a:rPr>
                  <a:t>Sfrmaker err</a:t>
                </a:r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49E7C78-E0FF-F705-01DE-AE42E344A130}"/>
                </a:ext>
              </a:extLst>
            </p:cNvPr>
            <p:cNvSpPr txBox="1"/>
            <p:nvPr/>
          </p:nvSpPr>
          <p:spPr>
            <a:xfrm>
              <a:off x="-16856" y="2204442"/>
              <a:ext cx="7951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0000FF"/>
                  </a:solidFill>
                </a:rPr>
                <a:t>1.1</a:t>
              </a:r>
            </a:p>
            <a:p>
              <a:r>
                <a:rPr lang="pt-BR" sz="1200" dirty="0">
                  <a:solidFill>
                    <a:srgbClr val="0000FF"/>
                  </a:solidFill>
                </a:rPr>
                <a:t>1.2</a:t>
              </a:r>
            </a:p>
            <a:p>
              <a:r>
                <a:rPr lang="pt-BR" sz="1200" dirty="0">
                  <a:solidFill>
                    <a:srgbClr val="0000FF"/>
                  </a:solidFill>
                </a:rPr>
                <a:t>1.3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FE4C295-E936-A659-CDBA-616496FB34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82764" y="2021313"/>
              <a:ext cx="1750219" cy="937762"/>
              <a:chOff x="3081116" y="2812522"/>
              <a:chExt cx="2620955" cy="14043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3A9A5EA-52DA-010A-1C4F-B9D19D434102}"/>
                  </a:ext>
                </a:extLst>
              </p:cNvPr>
              <p:cNvGrpSpPr/>
              <p:nvPr/>
            </p:nvGrpSpPr>
            <p:grpSpPr>
              <a:xfrm>
                <a:off x="3081116" y="2812522"/>
                <a:ext cx="2620955" cy="1404300"/>
                <a:chOff x="3440487" y="2569287"/>
                <a:chExt cx="2620955" cy="1404300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EAE38931-AF24-805C-EFAD-288FE30EE03A}"/>
                    </a:ext>
                  </a:extLst>
                </p:cNvPr>
                <p:cNvGrpSpPr/>
                <p:nvPr/>
              </p:nvGrpSpPr>
              <p:grpSpPr>
                <a:xfrm>
                  <a:off x="3440487" y="2569287"/>
                  <a:ext cx="2620955" cy="1404300"/>
                  <a:chOff x="3480388" y="3041662"/>
                  <a:chExt cx="2620955" cy="1404300"/>
                </a:xfrm>
              </p:grpSpPr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1392F25D-8C2A-55E5-2B95-A938C92127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3480388" y="3041662"/>
                    <a:ext cx="2620955" cy="14043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42" name="Picture 141">
                    <a:extLst>
                      <a:ext uri="{FF2B5EF4-FFF2-40B4-BE49-F238E27FC236}">
                        <a16:creationId xmlns:a16="http://schemas.microsoft.com/office/drawing/2014/main" id="{4D1114EB-36DD-128A-221E-16DD99CAC0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0"/>
                  <a:srcRect l="60891" t="34101" r="8441" b="49671"/>
                  <a:stretch/>
                </p:blipFill>
                <p:spPr>
                  <a:xfrm>
                    <a:off x="4419929" y="3797523"/>
                    <a:ext cx="1101217" cy="556459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A7F463BB-C264-9F0C-7FE9-26E23EC0BF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23965" y="2569287"/>
                  <a:ext cx="486541" cy="131232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D5DB8BB-E542-C8DF-2F55-64EE3C0EAAF4}"/>
                  </a:ext>
                </a:extLst>
              </p:cNvPr>
              <p:cNvSpPr txBox="1"/>
              <p:nvPr/>
            </p:nvSpPr>
            <p:spPr>
              <a:xfrm>
                <a:off x="3939563" y="3204035"/>
                <a:ext cx="1101216" cy="2302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anchor="ctr" anchorCtr="0">
                <a:noAutofit/>
              </a:bodyPr>
              <a:lstStyle/>
              <a:p>
                <a:pPr algn="r"/>
                <a:r>
                  <a:rPr lang="en-US" sz="1000" b="1" dirty="0">
                    <a:solidFill>
                      <a:srgbClr val="FF0000"/>
                    </a:solidFill>
                  </a:rPr>
                  <a:t>Pleasant lake</a:t>
                </a:r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CDE9FA-2B73-BA9C-FE8B-0072C2821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272562" y="2041590"/>
              <a:ext cx="904875" cy="228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F33C83-A6CA-1238-F09E-CC9E680F3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rcRect t="1" r="38610" b="21447"/>
            <a:stretch/>
          </p:blipFill>
          <p:spPr>
            <a:xfrm>
              <a:off x="390308" y="2700237"/>
              <a:ext cx="1602201" cy="18705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F5FD37D-FFCF-59A8-0334-6EE066496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1984807" y="2726052"/>
              <a:ext cx="746700" cy="16232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8B0EF57-D975-045D-47EE-BB8F8E27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3285219" y="1313935"/>
              <a:ext cx="733222" cy="6178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7672149-AC5F-0BD0-B4B3-A47F56566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88746" y="3011764"/>
              <a:ext cx="3496911" cy="168329"/>
            </a:xfrm>
            <a:prstGeom prst="rect">
              <a:avLst/>
            </a:prstGeom>
          </p:spPr>
        </p:pic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9664BAAA-AE12-065E-81C4-9EBF6468CA96}"/>
                </a:ext>
              </a:extLst>
            </p:cNvPr>
            <p:cNvSpPr/>
            <p:nvPr/>
          </p:nvSpPr>
          <p:spPr>
            <a:xfrm rot="4035241">
              <a:off x="1733519" y="1482612"/>
              <a:ext cx="646497" cy="2309161"/>
            </a:xfrm>
            <a:prstGeom prst="downArrow">
              <a:avLst/>
            </a:prstGeom>
            <a:noFill/>
            <a:ln>
              <a:solidFill>
                <a:srgbClr val="000000">
                  <a:alpha val="2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17B9FBC-B204-DBB6-73CF-EABF39A5952F}"/>
              </a:ext>
            </a:extLst>
          </p:cNvPr>
          <p:cNvSpPr txBox="1"/>
          <p:nvPr/>
        </p:nvSpPr>
        <p:spPr>
          <a:xfrm>
            <a:off x="2750701" y="1132421"/>
            <a:ext cx="310391" cy="123111"/>
          </a:xfrm>
          <a:prstGeom prst="rect">
            <a:avLst/>
          </a:prstGeom>
          <a:solidFill>
            <a:srgbClr val="00FF00"/>
          </a:solidFill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800" dirty="0"/>
              <a:t>Revise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3CA644B-753B-E953-4204-335C4A918DB6}"/>
              </a:ext>
            </a:extLst>
          </p:cNvPr>
          <p:cNvSpPr txBox="1"/>
          <p:nvPr/>
        </p:nvSpPr>
        <p:spPr>
          <a:xfrm>
            <a:off x="3010198" y="1042931"/>
            <a:ext cx="61207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 algn="ctr">
              <a:defRPr sz="1000">
                <a:solidFill>
                  <a:srgbClr val="0000FF"/>
                </a:solidFill>
              </a:defRPr>
            </a:lvl1pPr>
          </a:lstStyle>
          <a:p>
            <a:pPr algn="l"/>
            <a:r>
              <a:rPr lang="LID4096" dirty="0"/>
              <a:t>temporary working directory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964900EA-A3AA-E8BE-D20A-D2DE2115C603}"/>
              </a:ext>
            </a:extLst>
          </p:cNvPr>
          <p:cNvPicPr>
            <a:picLocks noChangeAspect="1"/>
          </p:cNvPicPr>
          <p:nvPr/>
        </p:nvPicPr>
        <p:blipFill>
          <a:blip r:embed="rId37"/>
          <a:srcRect t="3508"/>
          <a:stretch/>
        </p:blipFill>
        <p:spPr>
          <a:xfrm>
            <a:off x="331207" y="5774948"/>
            <a:ext cx="2400300" cy="99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47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52E7861-E474-EF08-CFC1-297F17AC30C9}"/>
              </a:ext>
            </a:extLst>
          </p:cNvPr>
          <p:cNvGrpSpPr/>
          <p:nvPr/>
        </p:nvGrpSpPr>
        <p:grpSpPr>
          <a:xfrm>
            <a:off x="287551" y="2500832"/>
            <a:ext cx="2416009" cy="2596767"/>
            <a:chOff x="287551" y="2500832"/>
            <a:chExt cx="2416009" cy="2596767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05A62A7-F689-55E9-B009-C8BBCD2EF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689" y="2500832"/>
              <a:ext cx="1828800" cy="42862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8C6472A-EE90-E524-097E-C174FB225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551" y="2927150"/>
              <a:ext cx="2400300" cy="21907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C24F72B-EBE5-7246-3067-E9D89DB5F363}"/>
                </a:ext>
              </a:extLst>
            </p:cNvPr>
            <p:cNvSpPr txBox="1"/>
            <p:nvPr/>
          </p:nvSpPr>
          <p:spPr>
            <a:xfrm>
              <a:off x="1648339" y="3205090"/>
              <a:ext cx="1055221" cy="201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1000" dirty="0"/>
                <a:t>simplified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DA5A112-DB35-B8A7-0CEB-1E74E7EBE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896" y="3430485"/>
              <a:ext cx="1543050" cy="140017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85EEBB1-E455-4507-AD16-833B25185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b="11002"/>
            <a:stretch/>
          </p:blipFill>
          <p:spPr>
            <a:xfrm>
              <a:off x="317236" y="3220165"/>
              <a:ext cx="809625" cy="19497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C65D9C4-E690-FDA5-4B57-281A166CD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518" y="4864844"/>
              <a:ext cx="800100" cy="219075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7A51D51E-E97D-0666-91EE-72B5314A9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3666" y="4630874"/>
              <a:ext cx="838200" cy="46672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C3279FE-A2AB-CFD7-12C4-95862E910784}"/>
              </a:ext>
            </a:extLst>
          </p:cNvPr>
          <p:cNvGrpSpPr/>
          <p:nvPr/>
        </p:nvGrpSpPr>
        <p:grpSpPr>
          <a:xfrm>
            <a:off x="0" y="-1768"/>
            <a:ext cx="12191999" cy="1899903"/>
            <a:chOff x="0" y="-1768"/>
            <a:chExt cx="12191999" cy="189990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880642C-F3DB-4023-0FBA-C5BDCF19A2AD}"/>
                </a:ext>
              </a:extLst>
            </p:cNvPr>
            <p:cNvSpPr/>
            <p:nvPr/>
          </p:nvSpPr>
          <p:spPr>
            <a:xfrm>
              <a:off x="6054936" y="2600"/>
              <a:ext cx="6137063" cy="13307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7907C5C-151E-55B0-0EC3-573D9B1E5BE1}"/>
                </a:ext>
              </a:extLst>
            </p:cNvPr>
            <p:cNvSpPr/>
            <p:nvPr/>
          </p:nvSpPr>
          <p:spPr>
            <a:xfrm>
              <a:off x="0" y="-1768"/>
              <a:ext cx="9796336" cy="18999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40F550-241D-A68B-75AC-F9664BF850D3}"/>
              </a:ext>
            </a:extLst>
          </p:cNvPr>
          <p:cNvGrpSpPr/>
          <p:nvPr/>
        </p:nvGrpSpPr>
        <p:grpSpPr>
          <a:xfrm>
            <a:off x="546085" y="5419946"/>
            <a:ext cx="1919943" cy="1028700"/>
            <a:chOff x="125598" y="76665"/>
            <a:chExt cx="1919943" cy="1028700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546B4FE-2BB7-BB02-886F-42BD11CD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868757-8D17-2A29-8B10-9154FC4D2C63}"/>
                </a:ext>
              </a:extLst>
            </p:cNvPr>
            <p:cNvSpPr/>
            <p:nvPr/>
          </p:nvSpPr>
          <p:spPr>
            <a:xfrm>
              <a:off x="125598" y="281279"/>
              <a:ext cx="1916220" cy="796334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0E47D66D-5E0C-DFFD-A12F-84C7535A71B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12284"/>
          <a:stretch/>
        </p:blipFill>
        <p:spPr>
          <a:xfrm>
            <a:off x="9948346" y="3895104"/>
            <a:ext cx="1754541" cy="8001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C55FCA2-C8E0-293D-9EBD-BAFACCE595C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155" r="1"/>
          <a:stretch/>
        </p:blipFill>
        <p:spPr>
          <a:xfrm>
            <a:off x="9921333" y="1428380"/>
            <a:ext cx="2218096" cy="2409825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8DC3186-CC44-A3E7-3E54-B94638787832}"/>
              </a:ext>
            </a:extLst>
          </p:cNvPr>
          <p:cNvGrpSpPr/>
          <p:nvPr/>
        </p:nvGrpSpPr>
        <p:grpSpPr>
          <a:xfrm>
            <a:off x="9948346" y="4761446"/>
            <a:ext cx="1590675" cy="1981200"/>
            <a:chOff x="9803122" y="306081"/>
            <a:chExt cx="1590675" cy="198120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4C6FAC17-DBC2-7E5D-00FB-DC87EF8C2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803122" y="306081"/>
              <a:ext cx="1590675" cy="1981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75B251B-918B-6B1F-9547-BEEB513C393E}"/>
                </a:ext>
              </a:extLst>
            </p:cNvPr>
            <p:cNvSpPr/>
            <p:nvPr/>
          </p:nvSpPr>
          <p:spPr>
            <a:xfrm>
              <a:off x="9846804" y="699562"/>
              <a:ext cx="1189469" cy="2062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F7197B7E-8186-184B-C850-746DF6A3F2EE}"/>
              </a:ext>
            </a:extLst>
          </p:cNvPr>
          <p:cNvSpPr txBox="1"/>
          <p:nvPr/>
        </p:nvSpPr>
        <p:spPr>
          <a:xfrm>
            <a:off x="11144850" y="6419480"/>
            <a:ext cx="33463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a</a:t>
            </a:r>
            <a:endParaRPr lang="LID4096" sz="1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55CCC37-E5AE-364C-DAFF-CFD0C725CC5F}"/>
              </a:ext>
            </a:extLst>
          </p:cNvPr>
          <p:cNvSpPr txBox="1"/>
          <p:nvPr/>
        </p:nvSpPr>
        <p:spPr>
          <a:xfrm>
            <a:off x="11357698" y="4402837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b</a:t>
            </a:r>
            <a:endParaRPr lang="LID4096" sz="1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D44752-E82B-1723-0182-EFA1DC13FC61}"/>
              </a:ext>
            </a:extLst>
          </p:cNvPr>
          <p:cNvSpPr txBox="1"/>
          <p:nvPr/>
        </p:nvSpPr>
        <p:spPr>
          <a:xfrm>
            <a:off x="11918746" y="3551493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800" dirty="0"/>
              <a:t>c</a:t>
            </a:r>
            <a:endParaRPr lang="LID4096" sz="1800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3D5AECC-5C64-36DE-6B6B-B36904E8B8FA}"/>
              </a:ext>
            </a:extLst>
          </p:cNvPr>
          <p:cNvGrpSpPr/>
          <p:nvPr/>
        </p:nvGrpSpPr>
        <p:grpSpPr>
          <a:xfrm>
            <a:off x="7283184" y="5464554"/>
            <a:ext cx="2514600" cy="1257300"/>
            <a:chOff x="6096000" y="5514383"/>
            <a:chExt cx="2514600" cy="1257300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6400C53C-C6A8-3B3F-18BB-C17941FE8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96000" y="5514383"/>
              <a:ext cx="2514600" cy="12573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287FECB-FA4C-BD7E-9CF2-7666E03EB4F2}"/>
                </a:ext>
              </a:extLst>
            </p:cNvPr>
            <p:cNvSpPr txBox="1"/>
            <p:nvPr/>
          </p:nvSpPr>
          <p:spPr>
            <a:xfrm>
              <a:off x="8397134" y="6296538"/>
              <a:ext cx="212848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800" dirty="0"/>
                <a:t>e</a:t>
              </a:r>
              <a:endParaRPr lang="LID4096" sz="1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262A0D-7355-CDBB-F2D6-FF200DC0DBDF}"/>
              </a:ext>
            </a:extLst>
          </p:cNvPr>
          <p:cNvGrpSpPr/>
          <p:nvPr/>
        </p:nvGrpSpPr>
        <p:grpSpPr>
          <a:xfrm>
            <a:off x="5381735" y="3786352"/>
            <a:ext cx="1842947" cy="2935502"/>
            <a:chOff x="4870807" y="3790413"/>
            <a:chExt cx="1842947" cy="2935502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E2A3F7C-2388-0043-FB58-5CA94462039C}"/>
                </a:ext>
              </a:extLst>
            </p:cNvPr>
            <p:cNvGrpSpPr/>
            <p:nvPr/>
          </p:nvGrpSpPr>
          <p:grpSpPr>
            <a:xfrm>
              <a:off x="4870807" y="3790413"/>
              <a:ext cx="1778810" cy="2935502"/>
              <a:chOff x="7273658" y="2380735"/>
              <a:chExt cx="1778810" cy="2935502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2BF62C5E-4D49-0ADE-3750-32A347AE922A}"/>
                  </a:ext>
                </a:extLst>
              </p:cNvPr>
              <p:cNvGrpSpPr/>
              <p:nvPr/>
            </p:nvGrpSpPr>
            <p:grpSpPr>
              <a:xfrm>
                <a:off x="7273660" y="2496837"/>
                <a:ext cx="1778808" cy="2819400"/>
                <a:chOff x="7075010" y="2510046"/>
                <a:chExt cx="1778808" cy="2819400"/>
              </a:xfrm>
            </p:grpSpPr>
            <p:pic>
              <p:nvPicPr>
                <p:cNvPr id="124" name="Picture 123">
                  <a:extLst>
                    <a:ext uri="{FF2B5EF4-FFF2-40B4-BE49-F238E27FC236}">
                      <a16:creationId xmlns:a16="http://schemas.microsoft.com/office/drawing/2014/main" id="{3C96B9E5-14C8-A807-F452-2796CC2BC3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r="23148"/>
                <a:stretch/>
              </p:blipFill>
              <p:spPr>
                <a:xfrm>
                  <a:off x="7075010" y="2510046"/>
                  <a:ext cx="1778808" cy="28194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8F2B392-A623-1567-3E7D-5C676D264512}"/>
                    </a:ext>
                  </a:extLst>
                </p:cNvPr>
                <p:cNvSpPr txBox="1"/>
                <p:nvPr/>
              </p:nvSpPr>
              <p:spPr>
                <a:xfrm>
                  <a:off x="8613819" y="2971878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f1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7D7B473C-E389-4029-A505-56FDB6460E50}"/>
                  </a:ext>
                </a:extLst>
              </p:cNvPr>
              <p:cNvSpPr/>
              <p:nvPr/>
            </p:nvSpPr>
            <p:spPr>
              <a:xfrm>
                <a:off x="7273658" y="2380735"/>
                <a:ext cx="1759779" cy="11610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19CFF69-E2C3-947E-C9C3-97EB8C3DB3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60809" y="5938357"/>
              <a:ext cx="152945" cy="388693"/>
              <a:chOff x="6851122" y="1196454"/>
              <a:chExt cx="205499" cy="522255"/>
            </a:xfrm>
          </p:grpSpPr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AF16BB87-1603-4257-D739-8E2E1BD307C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1122" y="1196454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3" name="Arrow: Right 142">
                <a:extLst>
                  <a:ext uri="{FF2B5EF4-FFF2-40B4-BE49-F238E27FC236}">
                    <a16:creationId xmlns:a16="http://schemas.microsoft.com/office/drawing/2014/main" id="{CDE78E00-1086-9F11-2258-F58B115586D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4073" y="1484800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6C7D11-D6BC-46E9-DD04-8CD6D3ED257D}"/>
              </a:ext>
            </a:extLst>
          </p:cNvPr>
          <p:cNvGrpSpPr/>
          <p:nvPr/>
        </p:nvGrpSpPr>
        <p:grpSpPr>
          <a:xfrm>
            <a:off x="3360064" y="3429000"/>
            <a:ext cx="1923640" cy="3316415"/>
            <a:chOff x="3360064" y="3429000"/>
            <a:chExt cx="1923640" cy="3316415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DB3EDE7-6DD8-0C73-6214-CD01D90FDF2D}"/>
                </a:ext>
              </a:extLst>
            </p:cNvPr>
            <p:cNvGrpSpPr/>
            <p:nvPr/>
          </p:nvGrpSpPr>
          <p:grpSpPr>
            <a:xfrm>
              <a:off x="3360064" y="3429000"/>
              <a:ext cx="1923640" cy="3316415"/>
              <a:chOff x="5225547" y="1066179"/>
              <a:chExt cx="1923640" cy="3316415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864474F4-0F4A-0F7A-F93A-4172F3394CEF}"/>
                  </a:ext>
                </a:extLst>
              </p:cNvPr>
              <p:cNvGrpSpPr/>
              <p:nvPr/>
            </p:nvGrpSpPr>
            <p:grpSpPr>
              <a:xfrm>
                <a:off x="5242023" y="1066179"/>
                <a:ext cx="1885950" cy="3257550"/>
                <a:chOff x="4961756" y="1085097"/>
                <a:chExt cx="1885950" cy="3257550"/>
              </a:xfrm>
            </p:grpSpPr>
            <p:pic>
              <p:nvPicPr>
                <p:cNvPr id="126" name="Picture 125">
                  <a:extLst>
                    <a:ext uri="{FF2B5EF4-FFF2-40B4-BE49-F238E27FC236}">
                      <a16:creationId xmlns:a16="http://schemas.microsoft.com/office/drawing/2014/main" id="{4026EF31-6786-7A55-33FD-F51670FB82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61756" y="1085097"/>
                  <a:ext cx="1885950" cy="325755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441E1B5B-ADEA-7DE5-AEEA-131E1765C58F}"/>
                    </a:ext>
                  </a:extLst>
                </p:cNvPr>
                <p:cNvSpPr txBox="1"/>
                <p:nvPr/>
              </p:nvSpPr>
              <p:spPr>
                <a:xfrm>
                  <a:off x="6575933" y="3718567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f2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7714769-DA43-8EAD-157F-E903B22DB626}"/>
                  </a:ext>
                </a:extLst>
              </p:cNvPr>
              <p:cNvSpPr/>
              <p:nvPr/>
            </p:nvSpPr>
            <p:spPr>
              <a:xfrm>
                <a:off x="5225547" y="4285688"/>
                <a:ext cx="1923640" cy="969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3028CB7-8100-08B1-9441-55650A464C30}"/>
                </a:ext>
              </a:extLst>
            </p:cNvPr>
            <p:cNvGrpSpPr/>
            <p:nvPr/>
          </p:nvGrpSpPr>
          <p:grpSpPr>
            <a:xfrm>
              <a:off x="5076418" y="3681371"/>
              <a:ext cx="152934" cy="582189"/>
              <a:chOff x="6941901" y="1318550"/>
              <a:chExt cx="152934" cy="58218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24DB2828-9394-539C-89EC-7BBAD64D702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41901" y="1318550"/>
                <a:ext cx="152934" cy="388692"/>
                <a:chOff x="6941900" y="1176810"/>
                <a:chExt cx="205483" cy="522251"/>
              </a:xfrm>
            </p:grpSpPr>
            <p:sp>
              <p:nvSpPr>
                <p:cNvPr id="138" name="Arrow: Right 137">
                  <a:extLst>
                    <a:ext uri="{FF2B5EF4-FFF2-40B4-BE49-F238E27FC236}">
                      <a16:creationId xmlns:a16="http://schemas.microsoft.com/office/drawing/2014/main" id="{8B0A63EA-F59A-B6A9-AA67-2FA4612206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1900" y="1176810"/>
                  <a:ext cx="202549" cy="23391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139" name="Arrow: Right 138">
                  <a:extLst>
                    <a:ext uri="{FF2B5EF4-FFF2-40B4-BE49-F238E27FC236}">
                      <a16:creationId xmlns:a16="http://schemas.microsoft.com/office/drawing/2014/main" id="{9A5F8FA1-3AAE-371E-EDCE-DE3F15791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4834" y="1465153"/>
                  <a:ext cx="202549" cy="233908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144" name="Arrow: Right 143">
                <a:extLst>
                  <a:ext uri="{FF2B5EF4-FFF2-40B4-BE49-F238E27FC236}">
                    <a16:creationId xmlns:a16="http://schemas.microsoft.com/office/drawing/2014/main" id="{53298920-71B9-28FC-0D12-ABB0B09FACD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941901" y="1726650"/>
                <a:ext cx="150750" cy="17408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4C3FF1A-9BA5-C364-B58D-9F4B2D43A51D}"/>
              </a:ext>
            </a:extLst>
          </p:cNvPr>
          <p:cNvGrpSpPr/>
          <p:nvPr/>
        </p:nvGrpSpPr>
        <p:grpSpPr>
          <a:xfrm>
            <a:off x="52571" y="1938029"/>
            <a:ext cx="3651892" cy="528056"/>
            <a:chOff x="52571" y="1938029"/>
            <a:chExt cx="3651892" cy="5280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6201DE-A246-EB32-4B2C-A411072FB3B1}"/>
                </a:ext>
              </a:extLst>
            </p:cNvPr>
            <p:cNvSpPr/>
            <p:nvPr/>
          </p:nvSpPr>
          <p:spPr>
            <a:xfrm>
              <a:off x="52571" y="1938029"/>
              <a:ext cx="3651892" cy="528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459E8E5-B4A5-5AA5-4D97-2F5EFDFC8D20}"/>
                </a:ext>
              </a:extLst>
            </p:cNvPr>
            <p:cNvGrpSpPr/>
            <p:nvPr/>
          </p:nvGrpSpPr>
          <p:grpSpPr>
            <a:xfrm>
              <a:off x="123114" y="2013972"/>
              <a:ext cx="3496287" cy="427874"/>
              <a:chOff x="5395878" y="183643"/>
              <a:chExt cx="3496287" cy="427874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A383C92-4F8D-C21F-6189-C9867C123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95878" y="183643"/>
                <a:ext cx="2647950" cy="209550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EC367468-DE37-7A1C-FC82-A78B05941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AEC3FF2-F6FD-DB99-DCFA-28647C40D707}"/>
                  </a:ext>
                </a:extLst>
              </p:cNvPr>
              <p:cNvSpPr txBox="1"/>
              <p:nvPr/>
            </p:nvSpPr>
            <p:spPr>
              <a:xfrm>
                <a:off x="8480719" y="185605"/>
                <a:ext cx="369061" cy="216126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B1A1129-9174-6A90-3B2B-A65C0EC777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77743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0AB96B-CF3A-26EB-360C-F5E94688CE4C}"/>
              </a:ext>
            </a:extLst>
          </p:cNvPr>
          <p:cNvGrpSpPr/>
          <p:nvPr/>
        </p:nvGrpSpPr>
        <p:grpSpPr>
          <a:xfrm>
            <a:off x="7262840" y="4015257"/>
            <a:ext cx="1746514" cy="1359893"/>
            <a:chOff x="7282566" y="3906515"/>
            <a:chExt cx="1746514" cy="135989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46E244-3863-B15A-76F0-CC2883200D00}"/>
                </a:ext>
              </a:extLst>
            </p:cNvPr>
            <p:cNvSpPr/>
            <p:nvPr/>
          </p:nvSpPr>
          <p:spPr>
            <a:xfrm>
              <a:off x="7282566" y="390651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DFA32A-63AF-4CBC-3603-17B0977686CD}"/>
                </a:ext>
              </a:extLst>
            </p:cNvPr>
            <p:cNvGrpSpPr/>
            <p:nvPr/>
          </p:nvGrpSpPr>
          <p:grpSpPr>
            <a:xfrm>
              <a:off x="7382057" y="3915410"/>
              <a:ext cx="1647023" cy="1330123"/>
              <a:chOff x="5878978" y="1930131"/>
              <a:chExt cx="1647023" cy="133012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D79153D-7BA3-94D1-3778-5168F4ABF538}"/>
                  </a:ext>
                </a:extLst>
              </p:cNvPr>
              <p:cNvGrpSpPr/>
              <p:nvPr/>
            </p:nvGrpSpPr>
            <p:grpSpPr>
              <a:xfrm>
                <a:off x="5878978" y="1930131"/>
                <a:ext cx="1634076" cy="1276449"/>
                <a:chOff x="4468344" y="2028532"/>
                <a:chExt cx="1634076" cy="1276449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B06A3654-C59E-8C65-F558-2A56455152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74774" y="3015394"/>
                  <a:ext cx="1459073" cy="289587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464CB10-0302-6DAC-12B6-C8546425913B}"/>
                    </a:ext>
                  </a:extLst>
                </p:cNvPr>
                <p:cNvSpPr txBox="1"/>
                <p:nvPr/>
              </p:nvSpPr>
              <p:spPr>
                <a:xfrm>
                  <a:off x="4629065" y="2799950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Monte Carlo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1C1E36-5F80-0227-983C-A37AA76948FE}"/>
                    </a:ext>
                  </a:extLst>
                </p:cNvPr>
                <p:cNvSpPr txBox="1"/>
                <p:nvPr/>
              </p:nvSpPr>
              <p:spPr>
                <a:xfrm>
                  <a:off x="4468344" y="2333104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Ensemble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C256F6-4CF0-077B-2B4F-4736E8362076}"/>
                    </a:ext>
                  </a:extLst>
                </p:cNvPr>
                <p:cNvSpPr txBox="1"/>
                <p:nvPr/>
              </p:nvSpPr>
              <p:spPr>
                <a:xfrm>
                  <a:off x="5062158" y="2028532"/>
                  <a:ext cx="10402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LID4096" b="1" dirty="0"/>
                    <a:t>PARVAL </a:t>
                  </a:r>
                </a:p>
              </p:txBody>
            </p: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106EA78-39E5-DBB4-0FAD-7A96F46985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11912" y="2515831"/>
                  <a:ext cx="1040262" cy="267790"/>
                </a:xfrm>
                <a:prstGeom prst="rect">
                  <a:avLst/>
                </a:prstGeom>
              </p:spPr>
            </p:pic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F68CE-E05D-B2DA-3AF6-4A3368BB35BE}"/>
                  </a:ext>
                </a:extLst>
              </p:cNvPr>
              <p:cNvSpPr txBox="1"/>
              <p:nvPr/>
            </p:nvSpPr>
            <p:spPr>
              <a:xfrm>
                <a:off x="6801579" y="2374158"/>
                <a:ext cx="7244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85M</a:t>
                </a:r>
                <a:endParaRPr lang="LID4096" b="1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F8DB2-708F-5936-80DB-73F5533367C0}"/>
                  </a:ext>
                </a:extLst>
              </p:cNvPr>
              <p:cNvSpPr txBox="1"/>
              <p:nvPr/>
            </p:nvSpPr>
            <p:spPr>
              <a:xfrm>
                <a:off x="7163790" y="2983255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g</a:t>
                </a:r>
                <a:endParaRPr lang="LID4096" sz="180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6BFB2A-921B-9550-AB00-A43D5DDBC35D}"/>
              </a:ext>
            </a:extLst>
          </p:cNvPr>
          <p:cNvGrpSpPr/>
          <p:nvPr/>
        </p:nvGrpSpPr>
        <p:grpSpPr>
          <a:xfrm>
            <a:off x="8110743" y="2537207"/>
            <a:ext cx="1687236" cy="1363948"/>
            <a:chOff x="8110743" y="2545445"/>
            <a:chExt cx="1687236" cy="136394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8EC1F-2E17-55D6-E2CB-9F36CF29E8AA}"/>
                </a:ext>
              </a:extLst>
            </p:cNvPr>
            <p:cNvSpPr/>
            <p:nvPr/>
          </p:nvSpPr>
          <p:spPr>
            <a:xfrm>
              <a:off x="8110743" y="254544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33B4DF-21AC-6809-8C61-F505068C9740}"/>
                </a:ext>
              </a:extLst>
            </p:cNvPr>
            <p:cNvGrpSpPr/>
            <p:nvPr/>
          </p:nvGrpSpPr>
          <p:grpSpPr>
            <a:xfrm>
              <a:off x="8291388" y="2648636"/>
              <a:ext cx="1506591" cy="1260757"/>
              <a:chOff x="10646647" y="75732"/>
              <a:chExt cx="1506591" cy="126075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59F847-8B37-AD84-C8CF-9D4CB64C5217}"/>
                  </a:ext>
                </a:extLst>
              </p:cNvPr>
              <p:cNvSpPr txBox="1"/>
              <p:nvPr/>
            </p:nvSpPr>
            <p:spPr>
              <a:xfrm>
                <a:off x="10646647" y="142654"/>
                <a:ext cx="871539" cy="107721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400" dirty="0">
                    <a:solidFill>
                      <a:srgbClr val="0000FF"/>
                    </a:solidFill>
                  </a:rPr>
                  <a:t>…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ic</a:t>
                </a:r>
                <a:endParaRPr lang="en-US" sz="1400" dirty="0">
                  <a:solidFill>
                    <a:srgbClr val="0000FF"/>
                  </a:solidFill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__rch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__ne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__sto</a:t>
                </a:r>
                <a:endParaRPr lang="LID4096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C98A1E-7A4A-3C54-1A10-794A7BAC1847}"/>
                  </a:ext>
                </a:extLst>
              </p:cNvPr>
              <p:cNvSpPr txBox="1"/>
              <p:nvPr/>
            </p:nvSpPr>
            <p:spPr>
              <a:xfrm>
                <a:off x="11926581" y="1059490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d</a:t>
                </a:r>
                <a:endParaRPr lang="LID4096" sz="18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6DB165-FAFB-AF76-8FA3-6D5597F7C4CE}"/>
                  </a:ext>
                </a:extLst>
              </p:cNvPr>
              <p:cNvSpPr txBox="1"/>
              <p:nvPr/>
            </p:nvSpPr>
            <p:spPr>
              <a:xfrm>
                <a:off x="11285765" y="75732"/>
                <a:ext cx="8674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pt-BR" dirty="0" err="1">
                    <a:solidFill>
                      <a:srgbClr val="0000FF"/>
                    </a:solidFill>
                  </a:rPr>
                  <a:t>ins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366356-73E7-E9F0-CD6C-5681D5E58371}"/>
                  </a:ext>
                </a:extLst>
              </p:cNvPr>
              <p:cNvSpPr txBox="1"/>
              <p:nvPr/>
            </p:nvSpPr>
            <p:spPr>
              <a:xfrm>
                <a:off x="11284122" y="349802"/>
                <a:ext cx="8674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LID4096" dirty="0">
                    <a:solidFill>
                      <a:srgbClr val="0000FF"/>
                    </a:solidFill>
                  </a:rPr>
                  <a:t>tpl</a:t>
                </a:r>
                <a:endParaRPr lang="pt-BR" dirty="0">
                  <a:solidFill>
                    <a:srgbClr val="0000FF"/>
                  </a:solidFill>
                </a:endParaRPr>
              </a:p>
              <a:p>
                <a:r>
                  <a:rPr lang="pt-BR" dirty="0">
                    <a:solidFill>
                      <a:srgbClr val="0000FF"/>
                    </a:solidFill>
                  </a:rPr>
                  <a:t>*.zone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7E0F4B-632D-252A-AA0A-204B6B0E3DC3}"/>
              </a:ext>
            </a:extLst>
          </p:cNvPr>
          <p:cNvGrpSpPr>
            <a:grpSpLocks noChangeAspect="1"/>
          </p:cNvGrpSpPr>
          <p:nvPr/>
        </p:nvGrpSpPr>
        <p:grpSpPr>
          <a:xfrm>
            <a:off x="3376541" y="2540024"/>
            <a:ext cx="4671704" cy="791479"/>
            <a:chOff x="3376541" y="2540024"/>
            <a:chExt cx="4671704" cy="79147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946A8-2FB2-6155-BF32-769EC5691ED4}"/>
                </a:ext>
              </a:extLst>
            </p:cNvPr>
            <p:cNvSpPr/>
            <p:nvPr/>
          </p:nvSpPr>
          <p:spPr>
            <a:xfrm>
              <a:off x="3376541" y="2540024"/>
              <a:ext cx="4671704" cy="7914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Freyberg</a:t>
              </a:r>
              <a:endParaRPr lang="LID4096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5DD1C9-9758-44A8-A91E-1D6E0F48D6FD}"/>
                </a:ext>
              </a:extLst>
            </p:cNvPr>
            <p:cNvGrpSpPr/>
            <p:nvPr/>
          </p:nvGrpSpPr>
          <p:grpSpPr>
            <a:xfrm>
              <a:off x="3452407" y="2685311"/>
              <a:ext cx="4552628" cy="517251"/>
              <a:chOff x="4339537" y="94266"/>
              <a:chExt cx="4552628" cy="517251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BA6DA7B-3FA6-CD13-0C7D-784AA76CC0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rcRect l="1934"/>
              <a:stretch/>
            </p:blipFill>
            <p:spPr>
              <a:xfrm>
                <a:off x="4339537" y="94266"/>
                <a:ext cx="3704291" cy="298927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05AA7B6-0655-84A9-6BE7-488909A76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0399D3-335E-94AD-1AD1-49A599C75775}"/>
                  </a:ext>
                </a:extLst>
              </p:cNvPr>
              <p:cNvSpPr txBox="1"/>
              <p:nvPr/>
            </p:nvSpPr>
            <p:spPr>
              <a:xfrm>
                <a:off x="8490152" y="181753"/>
                <a:ext cx="369061" cy="227165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B65C221-E89F-318E-6383-843E716A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94219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9DDD2E3-BE65-F592-CBCE-B29E1B8EEF19}"/>
              </a:ext>
            </a:extLst>
          </p:cNvPr>
          <p:cNvSpPr txBox="1"/>
          <p:nvPr/>
        </p:nvSpPr>
        <p:spPr>
          <a:xfrm>
            <a:off x="9225463" y="12034"/>
            <a:ext cx="2966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Freyberg Flopy not yet</a:t>
            </a:r>
          </a:p>
          <a:p>
            <a:pPr algn="r"/>
            <a:r>
              <a:rPr lang="en-US" b="1" dirty="0"/>
              <a:t>Freyberg GMS – ok – Steady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2A62C7E-24CB-389F-020E-58E305B16A68}"/>
              </a:ext>
            </a:extLst>
          </p:cNvPr>
          <p:cNvGrpSpPr/>
          <p:nvPr/>
        </p:nvGrpSpPr>
        <p:grpSpPr>
          <a:xfrm>
            <a:off x="142001" y="82401"/>
            <a:ext cx="6191362" cy="1670452"/>
            <a:chOff x="142001" y="82401"/>
            <a:chExt cx="6191362" cy="167045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676CA47-6628-D468-5FBF-03CEFC4E9871}"/>
                </a:ext>
              </a:extLst>
            </p:cNvPr>
            <p:cNvGrpSpPr/>
            <p:nvPr/>
          </p:nvGrpSpPr>
          <p:grpSpPr>
            <a:xfrm>
              <a:off x="1725074" y="139313"/>
              <a:ext cx="4608289" cy="1365145"/>
              <a:chOff x="3126104" y="239581"/>
              <a:chExt cx="4608289" cy="136514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47D28F1-BF96-A0CC-D651-CCCDCB0126BA}"/>
                  </a:ext>
                </a:extLst>
              </p:cNvPr>
              <p:cNvGrpSpPr/>
              <p:nvPr/>
            </p:nvGrpSpPr>
            <p:grpSpPr>
              <a:xfrm>
                <a:off x="3126104" y="239581"/>
                <a:ext cx="2709256" cy="642485"/>
                <a:chOff x="4045574" y="230176"/>
                <a:chExt cx="2709256" cy="642485"/>
              </a:xfrm>
            </p:grpSpPr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4CC90721-1541-2AB6-12D4-B2EC51032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rcRect t="80592"/>
                <a:stretch/>
              </p:blipFill>
              <p:spPr>
                <a:xfrm>
                  <a:off x="4045574" y="231155"/>
                  <a:ext cx="2028825" cy="199646"/>
                </a:xfrm>
                <a:prstGeom prst="rect">
                  <a:avLst/>
                </a:prstGeom>
              </p:spPr>
            </p:pic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5182FA7B-A3CF-132C-3670-300DF7D94D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rcRect t="2506" r="71031" b="78986"/>
                <a:stretch/>
              </p:blipFill>
              <p:spPr>
                <a:xfrm>
                  <a:off x="5861286" y="230176"/>
                  <a:ext cx="747770" cy="197441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565E576B-9DC1-BC9B-7C5B-A6C47327E2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8085" r="69833" b="51260"/>
                <a:stretch/>
              </p:blipFill>
              <p:spPr>
                <a:xfrm>
                  <a:off x="5961768" y="487238"/>
                  <a:ext cx="793062" cy="385423"/>
                </a:xfrm>
                <a:prstGeom prst="rect">
                  <a:avLst/>
                </a:prstGeom>
              </p:spPr>
            </p:pic>
          </p:grp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6F22664-3A8C-BE18-448C-2A946424F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rcRect t="48018"/>
              <a:stretch/>
            </p:blipFill>
            <p:spPr>
              <a:xfrm>
                <a:off x="5105493" y="951164"/>
                <a:ext cx="2628900" cy="653562"/>
              </a:xfrm>
              <a:prstGeom prst="rect">
                <a:avLst/>
              </a:prstGeom>
            </p:spPr>
          </p:pic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989ACEA-185C-ECF2-2084-CD86F8FA1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42001" y="82401"/>
              <a:ext cx="1336361" cy="167045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0375C80-D35F-2696-EAAF-6B5FD297F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797037" y="329270"/>
              <a:ext cx="1809750" cy="125730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285D463-467D-7BD7-A2C5-D553A4F83788}"/>
                </a:ext>
              </a:extLst>
            </p:cNvPr>
            <p:cNvSpPr/>
            <p:nvPr/>
          </p:nvSpPr>
          <p:spPr>
            <a:xfrm>
              <a:off x="1839333" y="927610"/>
              <a:ext cx="1656160" cy="21306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C7666F-BB5B-9514-BC6F-466C4E4EAC2B}"/>
                </a:ext>
              </a:extLst>
            </p:cNvPr>
            <p:cNvSpPr txBox="1"/>
            <p:nvPr/>
          </p:nvSpPr>
          <p:spPr>
            <a:xfrm>
              <a:off x="3299022" y="748718"/>
              <a:ext cx="6593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2800" dirty="0"/>
                <a:t>*</a:t>
              </a:r>
              <a:endParaRPr lang="LID4096" sz="28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A90B3AC-4220-4BB9-1FBA-145B33370BFB}"/>
              </a:ext>
            </a:extLst>
          </p:cNvPr>
          <p:cNvSpPr txBox="1"/>
          <p:nvPr/>
        </p:nvSpPr>
        <p:spPr>
          <a:xfrm>
            <a:off x="8706398" y="2132939"/>
            <a:ext cx="1091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2000" dirty="0"/>
              <a:t>Last one </a:t>
            </a:r>
            <a:endParaRPr lang="LID4096" sz="20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C1B390-9F62-808C-03D2-0A0465471952}"/>
              </a:ext>
            </a:extLst>
          </p:cNvPr>
          <p:cNvGrpSpPr/>
          <p:nvPr/>
        </p:nvGrpSpPr>
        <p:grpSpPr>
          <a:xfrm>
            <a:off x="6032305" y="106988"/>
            <a:ext cx="3827595" cy="1340877"/>
            <a:chOff x="6032305" y="106988"/>
            <a:chExt cx="3827595" cy="134087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9B4C809-59E1-94B1-70FC-A7BD18498B77}"/>
                </a:ext>
              </a:extLst>
            </p:cNvPr>
            <p:cNvGrpSpPr/>
            <p:nvPr/>
          </p:nvGrpSpPr>
          <p:grpSpPr>
            <a:xfrm>
              <a:off x="6032305" y="106988"/>
              <a:ext cx="2928286" cy="296010"/>
              <a:chOff x="4005637" y="290334"/>
              <a:chExt cx="2928286" cy="296010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AEA9D8-9B57-D974-2E37-A5FD06ECDEC2}"/>
                  </a:ext>
                </a:extLst>
              </p:cNvPr>
              <p:cNvSpPr txBox="1"/>
              <p:nvPr/>
            </p:nvSpPr>
            <p:spPr>
              <a:xfrm>
                <a:off x="5468044" y="324734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D690D612-B239-F99E-F721-14D5DF54B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1AF85A-8C0C-4820-D489-AB0C1F8359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0415F6-7BAA-DFC0-B17F-5BF7D8936B74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B4D3804-31BF-8E61-BCB1-212AB2CD6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6587038" y="383729"/>
              <a:ext cx="2638425" cy="217488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9551E61-298B-2842-06CC-4643F2ACF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669025" y="607732"/>
              <a:ext cx="3190875" cy="42862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1CBDF88-5B83-01AC-1540-F6E194222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6791917" y="1047823"/>
              <a:ext cx="2143125" cy="170151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CB1B161-D6FD-0D5B-7F6D-6020ADCF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6782581" y="1238315"/>
              <a:ext cx="1200150" cy="209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74418" y="2264890"/>
            <a:ext cx="6191250" cy="1543050"/>
            <a:chOff x="5743264" y="1292553"/>
            <a:chExt cx="6191250" cy="1543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9802"/>
            <a:stretch/>
          </p:blipFill>
          <p:spPr>
            <a:xfrm>
              <a:off x="5743264" y="1292553"/>
              <a:ext cx="6191250" cy="1543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82175" y="3897240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>
            <a:grpSpLocks noChangeAspect="1"/>
          </p:cNvGrpSpPr>
          <p:nvPr/>
        </p:nvGrpSpPr>
        <p:grpSpPr>
          <a:xfrm>
            <a:off x="4132124" y="5000227"/>
            <a:ext cx="2830011" cy="1747608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7212818" y="4721725"/>
              <a:ext cx="3174054" cy="532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insert line ..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0" y="6175458"/>
            <a:ext cx="3751893" cy="54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03 pyEMU __ 01D &amp; Capture</a:t>
            </a:r>
            <a:endParaRPr lang="LID4096" sz="20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A3B80A-A5BD-F3BA-B55B-65657840790B}"/>
              </a:ext>
            </a:extLst>
          </p:cNvPr>
          <p:cNvGrpSpPr>
            <a:grpSpLocks noChangeAspect="1"/>
          </p:cNvGrpSpPr>
          <p:nvPr/>
        </p:nvGrpSpPr>
        <p:grpSpPr>
          <a:xfrm>
            <a:off x="3423170" y="2443566"/>
            <a:ext cx="8470093" cy="2728932"/>
            <a:chOff x="-4776816" y="-788029"/>
            <a:chExt cx="12619287" cy="40657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8A273C-9221-8C39-9741-7EC38DF8E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0278" y="213821"/>
              <a:ext cx="3636057" cy="30638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3649E2-CEBA-4BAE-5A23-EF8FBF2D8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36312"/>
            <a:stretch/>
          </p:blipFill>
          <p:spPr>
            <a:xfrm>
              <a:off x="4206414" y="213821"/>
              <a:ext cx="3636057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C7AD07-C0A7-CAE1-A133-4E1B752CC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85777"/>
            <a:stretch/>
          </p:blipFill>
          <p:spPr>
            <a:xfrm>
              <a:off x="5618443" y="213821"/>
              <a:ext cx="811995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303FDE-0413-AF3A-9C8D-42A61DAACAF5}"/>
                </a:ext>
              </a:extLst>
            </p:cNvPr>
            <p:cNvSpPr txBox="1"/>
            <p:nvPr/>
          </p:nvSpPr>
          <p:spPr>
            <a:xfrm>
              <a:off x="-4776816" y="-788029"/>
              <a:ext cx="5834455" cy="596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Flopy construction?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62CBD34A-8A18-C39F-A7FF-E36192AB2EA8}"/>
              </a:ext>
            </a:extLst>
          </p:cNvPr>
          <p:cNvGrpSpPr/>
          <p:nvPr/>
        </p:nvGrpSpPr>
        <p:grpSpPr>
          <a:xfrm>
            <a:off x="470561" y="276136"/>
            <a:ext cx="3590828" cy="6428039"/>
            <a:chOff x="470561" y="276136"/>
            <a:chExt cx="3590828" cy="642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AA11D0-0F1A-FA13-B535-46B4B5395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561" y="276136"/>
              <a:ext cx="1038225" cy="28003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E607B3-0FDA-E3F8-729C-14104E42EF8C}"/>
                </a:ext>
              </a:extLst>
            </p:cNvPr>
            <p:cNvSpPr/>
            <p:nvPr/>
          </p:nvSpPr>
          <p:spPr>
            <a:xfrm>
              <a:off x="470561" y="276136"/>
              <a:ext cx="1038225" cy="5893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AAC189-131B-91C6-CCC2-88F8527E45C5}"/>
                </a:ext>
              </a:extLst>
            </p:cNvPr>
            <p:cNvSpPr/>
            <p:nvPr/>
          </p:nvSpPr>
          <p:spPr>
            <a:xfrm>
              <a:off x="470561" y="2655606"/>
              <a:ext cx="1038225" cy="4208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190894-2B04-81BB-5709-5A5DAEC6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764" y="2542196"/>
              <a:ext cx="1190625" cy="647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CF8C54C-B04B-9AB6-39BE-9DE88F30F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61" y="3275175"/>
              <a:ext cx="3590828" cy="3429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79EAB0-8C70-5F67-C312-55DC9FE1921C}"/>
                </a:ext>
              </a:extLst>
            </p:cNvPr>
            <p:cNvSpPr/>
            <p:nvPr/>
          </p:nvSpPr>
          <p:spPr>
            <a:xfrm>
              <a:off x="470561" y="873919"/>
              <a:ext cx="1170232" cy="19025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F8D536-A6C7-3674-1F7E-B06A5ECD6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0763" y="1436381"/>
              <a:ext cx="1190625" cy="1020536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4FF6EA8-869D-C68D-78A0-7341498F39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67434" y="504198"/>
              <a:ext cx="2423616" cy="1096397"/>
              <a:chOff x="240442" y="1982908"/>
              <a:chExt cx="3066031" cy="138701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922C47C-F96B-FA91-0C14-9D99D5C992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0442" y="1982908"/>
                <a:ext cx="3066031" cy="1387014"/>
                <a:chOff x="9012512" y="5387630"/>
                <a:chExt cx="3066031" cy="1387014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6BDC998-B0B7-3B62-9281-551FBF9BD4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-1" t="40041" r="64758" b="41416"/>
                <a:stretch/>
              </p:blipFill>
              <p:spPr>
                <a:xfrm>
                  <a:off x="9012512" y="6352579"/>
                  <a:ext cx="1574602" cy="422065"/>
                </a:xfrm>
                <a:prstGeom prst="rect">
                  <a:avLst/>
                </a:prstGeom>
              </p:spPr>
            </p:pic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3EABC7D-22A7-97E5-D5B4-6F90DFEE1E8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644015" y="5387630"/>
                  <a:ext cx="434528" cy="422066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02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69EA200E-CE04-5C23-0AFD-37B706EB4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t="49775" r="48686"/>
              <a:stretch/>
            </p:blipFill>
            <p:spPr>
              <a:xfrm>
                <a:off x="240549" y="2041393"/>
                <a:ext cx="2546152" cy="42206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1219481-9F03-1704-33F1-33CCE8F9D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648" y="2497960"/>
                <a:ext cx="2790825" cy="40957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</p:grp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2E718A-7F48-1C18-27C9-BE5A90E290C9}"/>
              </a:ext>
            </a:extLst>
          </p:cNvPr>
          <p:cNvSpPr/>
          <p:nvPr/>
        </p:nvSpPr>
        <p:spPr>
          <a:xfrm>
            <a:off x="8852608" y="2524097"/>
            <a:ext cx="3144852" cy="41961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B304BF-7A13-C8C6-B7CF-08C8E5871C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7486" y="2607432"/>
            <a:ext cx="1590675" cy="22860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82928BC-EF48-0CAB-9DBE-FA5430E09A3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89315" b="3071"/>
          <a:stretch/>
        </p:blipFill>
        <p:spPr>
          <a:xfrm>
            <a:off x="9065659" y="6054721"/>
            <a:ext cx="2419350" cy="13996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FABCC11-DD2E-6482-D221-E96AE44023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1236" y="4335949"/>
            <a:ext cx="2494825" cy="166503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25CB90F-037B-592D-D555-4025F902AA72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b="74161"/>
          <a:stretch/>
        </p:blipFill>
        <p:spPr>
          <a:xfrm>
            <a:off x="9114728" y="2842851"/>
            <a:ext cx="2667000" cy="42085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5B9749F-579E-E848-7531-BF564589909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27112" b="12123"/>
          <a:stretch/>
        </p:blipFill>
        <p:spPr>
          <a:xfrm>
            <a:off x="9110241" y="3310294"/>
            <a:ext cx="2667000" cy="98972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D5EDBCF-49BD-26AD-FD57-76D4623DB14F}"/>
              </a:ext>
            </a:extLst>
          </p:cNvPr>
          <p:cNvSpPr txBox="1"/>
          <p:nvPr/>
        </p:nvSpPr>
        <p:spPr>
          <a:xfrm>
            <a:off x="10716071" y="2654460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7F9C9E-86D5-C53E-2197-EED9FA1DC254}"/>
              </a:ext>
            </a:extLst>
          </p:cNvPr>
          <p:cNvSpPr txBox="1">
            <a:spLocks/>
          </p:cNvSpPr>
          <p:nvPr/>
        </p:nvSpPr>
        <p:spPr>
          <a:xfrm>
            <a:off x="11049846" y="2890579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63AB6-D03E-E001-C141-600F0A9EB5B4}"/>
              </a:ext>
            </a:extLst>
          </p:cNvPr>
          <p:cNvSpPr txBox="1"/>
          <p:nvPr/>
        </p:nvSpPr>
        <p:spPr>
          <a:xfrm>
            <a:off x="10998100" y="3031771"/>
            <a:ext cx="8674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 time series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C793D5-8B74-9A81-FAB6-3D7A08C6E814}"/>
              </a:ext>
            </a:extLst>
          </p:cNvPr>
          <p:cNvSpPr txBox="1">
            <a:spLocks/>
          </p:cNvSpPr>
          <p:nvPr/>
        </p:nvSpPr>
        <p:spPr>
          <a:xfrm>
            <a:off x="10326191" y="3096371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0_02</a:t>
            </a:r>
            <a:endParaRPr lang="LID4096" sz="12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2F35DB-0A9A-10F2-E356-1C6CF2022CF6}"/>
              </a:ext>
            </a:extLst>
          </p:cNvPr>
          <p:cNvSpPr/>
          <p:nvPr/>
        </p:nvSpPr>
        <p:spPr>
          <a:xfrm>
            <a:off x="9140729" y="3057429"/>
            <a:ext cx="2742246" cy="2062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50FFDF8-1A8D-F9F5-8001-DBB10011E2A1}"/>
              </a:ext>
            </a:extLst>
          </p:cNvPr>
          <p:cNvSpPr/>
          <p:nvPr/>
        </p:nvSpPr>
        <p:spPr>
          <a:xfrm>
            <a:off x="9147218" y="4091131"/>
            <a:ext cx="2742246" cy="194705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812BF2E-20DA-7EED-B617-0C95B1E2C097}"/>
              </a:ext>
            </a:extLst>
          </p:cNvPr>
          <p:cNvSpPr txBox="1">
            <a:spLocks/>
          </p:cNvSpPr>
          <p:nvPr/>
        </p:nvSpPr>
        <p:spPr>
          <a:xfrm>
            <a:off x="11427630" y="3917539"/>
            <a:ext cx="365760" cy="13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2_02</a:t>
            </a:r>
            <a:endParaRPr lang="LID4096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017375-D00C-832E-02F4-84F56D403A6E}"/>
              </a:ext>
            </a:extLst>
          </p:cNvPr>
          <p:cNvSpPr txBox="1">
            <a:spLocks noChangeAspect="1"/>
          </p:cNvSpPr>
          <p:nvPr/>
        </p:nvSpPr>
        <p:spPr>
          <a:xfrm>
            <a:off x="11427630" y="3717957"/>
            <a:ext cx="369061" cy="136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2_01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6BCB43-9E61-38ED-D7BA-97748B6329D6}"/>
              </a:ext>
            </a:extLst>
          </p:cNvPr>
          <p:cNvSpPr/>
          <p:nvPr/>
        </p:nvSpPr>
        <p:spPr>
          <a:xfrm>
            <a:off x="0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3F6384-73C8-A2DB-6372-BBF6B20B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2123635"/>
            <a:ext cx="1840498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2FD3E8-FAAE-B129-A252-CEA2B25DA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3614871"/>
            <a:ext cx="3616834" cy="14675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570FA5-0100-7F2C-3463-983C5914C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5204840"/>
            <a:ext cx="1807559" cy="13998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E842CF-F682-3FE9-CD3C-6EB684FD1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77" y="2123635"/>
            <a:ext cx="1672494" cy="13998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889BA0-318D-1B06-BDDA-6E0F9688D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855" y="5204840"/>
            <a:ext cx="1805210" cy="13998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4A1B69-5BCF-9034-B63F-64C5B8C87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677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DB039F8-C042-0F43-D0DB-CE857AEFA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853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F0711BB-C501-1241-8E9B-FACAE809E53B}"/>
              </a:ext>
            </a:extLst>
          </p:cNvPr>
          <p:cNvSpPr txBox="1">
            <a:spLocks noChangeAspect="1"/>
          </p:cNvSpPr>
          <p:nvPr/>
        </p:nvSpPr>
        <p:spPr>
          <a:xfrm>
            <a:off x="2208508" y="33591"/>
            <a:ext cx="1582763" cy="4138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6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DAA31A-2C66-AC47-655D-4B8D87BC4343}"/>
              </a:ext>
            </a:extLst>
          </p:cNvPr>
          <p:cNvSpPr/>
          <p:nvPr/>
        </p:nvSpPr>
        <p:spPr>
          <a:xfrm>
            <a:off x="1898852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6B69A5-9945-1CC2-263C-8E11697CB224}"/>
              </a:ext>
            </a:extLst>
          </p:cNvPr>
          <p:cNvSpPr/>
          <p:nvPr/>
        </p:nvSpPr>
        <p:spPr>
          <a:xfrm>
            <a:off x="174437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B51CA71-55B1-B559-9223-0F431074299C}"/>
              </a:ext>
            </a:extLst>
          </p:cNvPr>
          <p:cNvGrpSpPr/>
          <p:nvPr/>
        </p:nvGrpSpPr>
        <p:grpSpPr>
          <a:xfrm>
            <a:off x="4226767" y="4161297"/>
            <a:ext cx="3761084" cy="2551911"/>
            <a:chOff x="6793505" y="2816619"/>
            <a:chExt cx="3761084" cy="255191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B69C102-FF46-9282-4B8F-5D161CD5B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66407" b="22720"/>
            <a:stretch/>
          </p:blipFill>
          <p:spPr>
            <a:xfrm>
              <a:off x="6793505" y="2816619"/>
              <a:ext cx="2419350" cy="199867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73220D8-4CB5-31A5-250B-A1A295A29D3D}"/>
                </a:ext>
              </a:extLst>
            </p:cNvPr>
            <p:cNvGrpSpPr/>
            <p:nvPr/>
          </p:nvGrpSpPr>
          <p:grpSpPr>
            <a:xfrm>
              <a:off x="6898587" y="3016486"/>
              <a:ext cx="3400425" cy="1597358"/>
              <a:chOff x="6198370" y="487421"/>
              <a:chExt cx="3400425" cy="1597358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D04595A3-795C-9EAF-EF76-373971287C64}"/>
                  </a:ext>
                </a:extLst>
              </p:cNvPr>
              <p:cNvGrpSpPr/>
              <p:nvPr/>
            </p:nvGrpSpPr>
            <p:grpSpPr>
              <a:xfrm>
                <a:off x="6198370" y="487421"/>
                <a:ext cx="3400425" cy="1597358"/>
                <a:chOff x="5942995" y="437993"/>
                <a:chExt cx="3400425" cy="1597358"/>
              </a:xfrm>
            </p:grpSpPr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6D5DC471-5C4D-318C-6E06-203293D1FA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 b="63857"/>
                <a:stretch/>
              </p:blipFill>
              <p:spPr>
                <a:xfrm>
                  <a:off x="5942995" y="437993"/>
                  <a:ext cx="3400425" cy="1597358"/>
                </a:xfrm>
                <a:prstGeom prst="rect">
                  <a:avLst/>
                </a:prstGeom>
              </p:spPr>
            </p:pic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7C194E03-2765-4082-0DAE-491F3B92EC4D}"/>
                    </a:ext>
                  </a:extLst>
                </p:cNvPr>
                <p:cNvSpPr/>
                <p:nvPr/>
              </p:nvSpPr>
              <p:spPr>
                <a:xfrm>
                  <a:off x="5964390" y="1443385"/>
                  <a:ext cx="3377011" cy="199866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82E0E0-1E9C-3966-ACD7-6A619DD07335}"/>
                  </a:ext>
                </a:extLst>
              </p:cNvPr>
              <p:cNvSpPr txBox="1"/>
              <p:nvPr/>
            </p:nvSpPr>
            <p:spPr>
              <a:xfrm>
                <a:off x="8687786" y="1305171"/>
                <a:ext cx="908990" cy="182880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100" b="1" dirty="0">
                    <a:latin typeface="Calibri bold" panose="020F0702030404030204" pitchFamily="34" charset="0"/>
                    <a:cs typeface="Calibri bold" panose="020F0702030404030204" pitchFamily="34" charset="0"/>
                  </a:rPr>
                  <a:t>S2  sequence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9CE6CE2-A8DC-398E-A4B5-E3DB298B41C0}"/>
                </a:ext>
              </a:extLst>
            </p:cNvPr>
            <p:cNvSpPr txBox="1"/>
            <p:nvPr/>
          </p:nvSpPr>
          <p:spPr>
            <a:xfrm>
              <a:off x="9007448" y="4179133"/>
              <a:ext cx="154714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b="1" dirty="0"/>
                <a:t>Original version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1DFB071-1683-80D2-A4D4-DC40B67D60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204089" y="2822940"/>
              <a:ext cx="369061" cy="136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2_01</a:t>
              </a:r>
              <a:endParaRPr lang="LID4096" sz="1200" b="1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DA777F1-69F6-7AD4-8838-B48759656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54422" b="28366"/>
            <a:stretch/>
          </p:blipFill>
          <p:spPr>
            <a:xfrm>
              <a:off x="6896568" y="4607831"/>
              <a:ext cx="3400425" cy="760699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4CA639-C2B8-208F-BEBB-CD4F6ED14C7F}"/>
              </a:ext>
            </a:extLst>
          </p:cNvPr>
          <p:cNvGrpSpPr/>
          <p:nvPr/>
        </p:nvGrpSpPr>
        <p:grpSpPr>
          <a:xfrm>
            <a:off x="8388099" y="1276606"/>
            <a:ext cx="3631159" cy="5576926"/>
            <a:chOff x="8065960" y="811372"/>
            <a:chExt cx="3631159" cy="557692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ABB9993-0FE9-86E8-6A36-050A5ED85888}"/>
                </a:ext>
              </a:extLst>
            </p:cNvPr>
            <p:cNvGrpSpPr/>
            <p:nvPr/>
          </p:nvGrpSpPr>
          <p:grpSpPr>
            <a:xfrm>
              <a:off x="8065960" y="3279895"/>
              <a:ext cx="3631159" cy="3108403"/>
              <a:chOff x="8065960" y="3279895"/>
              <a:chExt cx="3631159" cy="31084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EB5A24-15B6-F0C5-2080-6E38CBB2A6F7}"/>
                  </a:ext>
                </a:extLst>
              </p:cNvPr>
              <p:cNvSpPr txBox="1"/>
              <p:nvPr/>
            </p:nvSpPr>
            <p:spPr>
              <a:xfrm>
                <a:off x="8065960" y="3798181"/>
                <a:ext cx="2364259" cy="2590117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01__OBS(a)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02__PAR(a)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03__BC </a:t>
                </a:r>
                <a:r>
                  <a:rPr lang="en-US" b="1" dirty="0">
                    <a:solidFill>
                      <a:srgbClr val="FF0000"/>
                    </a:solidFill>
                  </a:rPr>
                  <a:t>&amp; PAR(b) </a:t>
                </a:r>
              </a:p>
              <a:p>
                <a:r>
                  <a:rPr lang="en-US" b="1" dirty="0"/>
                  <a:t>04_IC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05__2º___OBS(b)</a:t>
                </a:r>
              </a:p>
              <a:p>
                <a:r>
                  <a:rPr lang="en-US" b="1" dirty="0"/>
                  <a:t>06__Writing___RUN</a:t>
                </a:r>
              </a:p>
              <a:p>
                <a:r>
                  <a:rPr lang="en-US" b="1" dirty="0"/>
                  <a:t>07__Prior_Ensemble_</a:t>
                </a:r>
              </a:p>
              <a:p>
                <a:r>
                  <a:rPr lang="en-US" b="1" dirty="0"/>
                  <a:t>08__Run_again_FW</a:t>
                </a:r>
              </a:p>
              <a:p>
                <a:r>
                  <a:rPr lang="en-US" b="1" dirty="0"/>
                  <a:t>09__Graphics...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82DB180-1466-4058-6CFC-584E6A77C45C}"/>
                  </a:ext>
                </a:extLst>
              </p:cNvPr>
              <p:cNvGrpSpPr/>
              <p:nvPr/>
            </p:nvGrpSpPr>
            <p:grpSpPr>
              <a:xfrm>
                <a:off x="10129538" y="3798181"/>
                <a:ext cx="1533397" cy="1484354"/>
                <a:chOff x="10129538" y="3798181"/>
                <a:chExt cx="1533397" cy="1484354"/>
              </a:xfrm>
            </p:grpSpPr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2C077D17-70A2-6882-3A79-34FD17ADF2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29538" y="3798181"/>
                  <a:ext cx="1533397" cy="1484354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2164364D-D4F2-693F-9628-ECB5CD2400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73383" y="3912972"/>
                  <a:ext cx="772058" cy="7359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D3714D8-AC64-CE40-2745-248E5933F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t="9057"/>
              <a:stretch/>
            </p:blipFill>
            <p:spPr>
              <a:xfrm>
                <a:off x="8100144" y="3279895"/>
                <a:ext cx="3596975" cy="407129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AB1DC2-F204-F73A-4E2A-DAD5EA84D995}"/>
                </a:ext>
              </a:extLst>
            </p:cNvPr>
            <p:cNvGrpSpPr/>
            <p:nvPr/>
          </p:nvGrpSpPr>
          <p:grpSpPr>
            <a:xfrm>
              <a:off x="8088628" y="811372"/>
              <a:ext cx="2419351" cy="2353185"/>
              <a:chOff x="8088628" y="811372"/>
              <a:chExt cx="2419351" cy="235318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769ABDA-B58F-F5F4-0171-233DDEE4C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88629" y="1326232"/>
                <a:ext cx="2419350" cy="1838325"/>
              </a:xfrm>
              <a:prstGeom prst="rect">
                <a:avLst/>
              </a:prstGeom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498EB62-2E4D-9B9B-BC73-85B7AB25CF22}"/>
                  </a:ext>
                </a:extLst>
              </p:cNvPr>
              <p:cNvGrpSpPr/>
              <p:nvPr/>
            </p:nvGrpSpPr>
            <p:grpSpPr>
              <a:xfrm>
                <a:off x="8088628" y="811372"/>
                <a:ext cx="2419350" cy="1714822"/>
                <a:chOff x="117859" y="1326904"/>
                <a:chExt cx="2419350" cy="171482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A150F101-80DE-FFC5-4D05-1D4E2F8EB5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7859" y="1326904"/>
                  <a:ext cx="2419350" cy="1714822"/>
                  <a:chOff x="4048227" y="505992"/>
                  <a:chExt cx="2419350" cy="1714822"/>
                </a:xfrm>
              </p:grpSpPr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1DBEC1E2-9D4D-1524-F4B8-5E0292A3C3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048244" y="509447"/>
                    <a:ext cx="1590675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1528FADE-A693-5622-E002-34B42258D5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191410" y="760071"/>
                    <a:ext cx="1514475" cy="228600"/>
                  </a:xfrm>
                  <a:prstGeom prst="rect">
                    <a:avLst/>
                  </a:prstGeom>
                </p:spPr>
              </p:pic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E6D56D8-F726-F9F8-FB4C-D339092994EC}"/>
                      </a:ext>
                    </a:extLst>
                  </p:cNvPr>
                  <p:cNvSpPr/>
                  <p:nvPr/>
                </p:nvSpPr>
                <p:spPr>
                  <a:xfrm>
                    <a:off x="4048228" y="505992"/>
                    <a:ext cx="1683738" cy="232193"/>
                  </a:xfrm>
                  <a:prstGeom prst="rect">
                    <a:avLst/>
                  </a:prstGeom>
                  <a:noFill/>
                  <a:ln w="63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EFC321D0-20DC-0F95-9C62-D45EBCF4B6D2}"/>
                      </a:ext>
                    </a:extLst>
                  </p:cNvPr>
                  <p:cNvSpPr/>
                  <p:nvPr/>
                </p:nvSpPr>
                <p:spPr>
                  <a:xfrm>
                    <a:off x="4048227" y="2025070"/>
                    <a:ext cx="2419350" cy="195744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F213176-8E9F-4AC4-4256-8E992A0861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090214" y="2874170"/>
                  <a:ext cx="369061" cy="136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200" b="1" dirty="0"/>
                    <a:t>2_01</a:t>
                  </a:r>
                  <a:endParaRPr lang="LID4096" sz="1200" b="1" dirty="0"/>
                </a:p>
              </p:txBody>
            </p:sp>
          </p:grp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1CAF4E-EDD4-58E8-7904-91B671CA37B7}"/>
                </a:ext>
              </a:extLst>
            </p:cNvPr>
            <p:cNvSpPr/>
            <p:nvPr/>
          </p:nvSpPr>
          <p:spPr>
            <a:xfrm>
              <a:off x="8088628" y="3500319"/>
              <a:ext cx="2419350" cy="1957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EAD5A2F-63A9-F921-F00F-C7CA764578EA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6EC615-C8D0-11AE-E356-B7CC81BA6D00}"/>
              </a:ext>
            </a:extLst>
          </p:cNvPr>
          <p:cNvSpPr txBox="1"/>
          <p:nvPr/>
        </p:nvSpPr>
        <p:spPr>
          <a:xfrm>
            <a:off x="10579693" y="329261"/>
            <a:ext cx="1623377" cy="40712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en-US" b="1" dirty="0"/>
              <a:t>Simples</a:t>
            </a:r>
          </a:p>
          <a:p>
            <a:pPr algn="r"/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5E7A01-E292-A97C-617A-2505B718A0CD}"/>
              </a:ext>
            </a:extLst>
          </p:cNvPr>
          <p:cNvGrpSpPr/>
          <p:nvPr/>
        </p:nvGrpSpPr>
        <p:grpSpPr>
          <a:xfrm>
            <a:off x="7086571" y="0"/>
            <a:ext cx="1916220" cy="1074824"/>
            <a:chOff x="125598" y="76665"/>
            <a:chExt cx="1916220" cy="107482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CD79A4E-6E01-D27F-552E-5646F4DF8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A7A0B2-04B8-E32D-8ECA-D48D25BA8D30}"/>
                </a:ext>
              </a:extLst>
            </p:cNvPr>
            <p:cNvSpPr/>
            <p:nvPr/>
          </p:nvSpPr>
          <p:spPr>
            <a:xfrm>
              <a:off x="129322" y="79497"/>
              <a:ext cx="1147543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29661A-4FB5-CCC0-BF0F-42220BE95139}"/>
                </a:ext>
              </a:extLst>
            </p:cNvPr>
            <p:cNvSpPr/>
            <p:nvPr/>
          </p:nvSpPr>
          <p:spPr>
            <a:xfrm>
              <a:off x="125598" y="281279"/>
              <a:ext cx="1916220" cy="87021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12608</TotalTime>
  <Words>482</Words>
  <Application>Microsoft Office PowerPoint</Application>
  <PresentationFormat>Widescreen</PresentationFormat>
  <Paragraphs>163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bold</vt:lpstr>
      <vt:lpstr>Calibri Light</vt:lpstr>
      <vt:lpstr>Cambria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325</cp:revision>
  <dcterms:created xsi:type="dcterms:W3CDTF">2024-12-17T09:33:28Z</dcterms:created>
  <dcterms:modified xsi:type="dcterms:W3CDTF">2025-02-24T19:09:57Z</dcterms:modified>
</cp:coreProperties>
</file>