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151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11" Type="http://schemas.openxmlformats.org/officeDocument/2006/relationships/image" Target="../media/image160.emf"/><Relationship Id="rId24" Type="http://schemas.openxmlformats.org/officeDocument/2006/relationships/image" Target="../media/image14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3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3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26" Type="http://schemas.openxmlformats.org/officeDocument/2006/relationships/image" Target="../media/image35.png"/><Relationship Id="rId3" Type="http://schemas.openxmlformats.org/officeDocument/2006/relationships/image" Target="../media/image47.png"/><Relationship Id="rId21" Type="http://schemas.openxmlformats.org/officeDocument/2006/relationships/image" Target="../media/image64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5" Type="http://schemas.openxmlformats.org/officeDocument/2006/relationships/image" Target="../media/image34.png"/><Relationship Id="rId2" Type="http://schemas.openxmlformats.org/officeDocument/2006/relationships/image" Target="../media/image46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24" Type="http://schemas.openxmlformats.org/officeDocument/2006/relationships/image" Target="../media/image33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Relationship Id="rId27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image" Target="../media/image76.png"/><Relationship Id="rId3" Type="http://schemas.openxmlformats.org/officeDocument/2006/relationships/image" Target="../media/image68.emf"/><Relationship Id="rId7" Type="http://schemas.openxmlformats.org/officeDocument/2006/relationships/image" Target="../media/image72.png"/><Relationship Id="rId12" Type="http://schemas.openxmlformats.org/officeDocument/2006/relationships/image" Target="../media/image44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7.png"/><Relationship Id="rId5" Type="http://schemas.openxmlformats.org/officeDocument/2006/relationships/image" Target="../media/image70.emf"/><Relationship Id="rId10" Type="http://schemas.openxmlformats.org/officeDocument/2006/relationships/image" Target="../media/image75.emf"/><Relationship Id="rId4" Type="http://schemas.openxmlformats.org/officeDocument/2006/relationships/image" Target="../media/image69.png"/><Relationship Id="rId9" Type="http://schemas.openxmlformats.org/officeDocument/2006/relationships/image" Target="../media/image7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87.png"/><Relationship Id="rId5" Type="http://schemas.openxmlformats.org/officeDocument/2006/relationships/image" Target="../media/image84.emf"/><Relationship Id="rId10" Type="http://schemas.openxmlformats.org/officeDocument/2006/relationships/image" Target="../media/image86.png"/><Relationship Id="rId4" Type="http://schemas.openxmlformats.org/officeDocument/2006/relationships/image" Target="../media/image39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8.png"/><Relationship Id="rId2" Type="http://schemas.openxmlformats.org/officeDocument/2006/relationships/image" Target="../media/image8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5" Type="http://schemas.openxmlformats.org/officeDocument/2006/relationships/image" Target="../media/image100.png"/><Relationship Id="rId10" Type="http://schemas.openxmlformats.org/officeDocument/2006/relationships/image" Target="../media/image96.png"/><Relationship Id="rId4" Type="http://schemas.openxmlformats.org/officeDocument/2006/relationships/image" Target="../media/image91.png"/><Relationship Id="rId9" Type="http://schemas.openxmlformats.org/officeDocument/2006/relationships/image" Target="../media/image86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26" Type="http://schemas.openxmlformats.org/officeDocument/2006/relationships/image" Target="../media/image125.png"/><Relationship Id="rId21" Type="http://schemas.openxmlformats.org/officeDocument/2006/relationships/image" Target="../media/image120.png"/><Relationship Id="rId34" Type="http://schemas.openxmlformats.org/officeDocument/2006/relationships/image" Target="../media/image133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5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image" Target="../media/image13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24" Type="http://schemas.openxmlformats.org/officeDocument/2006/relationships/image" Target="../media/image123.png"/><Relationship Id="rId32" Type="http://schemas.openxmlformats.org/officeDocument/2006/relationships/image" Target="../media/image131.png"/><Relationship Id="rId37" Type="http://schemas.openxmlformats.org/officeDocument/2006/relationships/image" Target="../media/image98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28" Type="http://schemas.openxmlformats.org/officeDocument/2006/relationships/image" Target="../media/image127.png"/><Relationship Id="rId36" Type="http://schemas.openxmlformats.org/officeDocument/2006/relationships/image" Target="../media/image135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31" Type="http://schemas.openxmlformats.org/officeDocument/2006/relationships/image" Target="../media/image130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Relationship Id="rId27" Type="http://schemas.openxmlformats.org/officeDocument/2006/relationships/image" Target="../media/image126.png"/><Relationship Id="rId30" Type="http://schemas.openxmlformats.org/officeDocument/2006/relationships/image" Target="../media/image129.png"/><Relationship Id="rId35" Type="http://schemas.openxmlformats.org/officeDocument/2006/relationships/image" Target="../media/image134.png"/><Relationship Id="rId8" Type="http://schemas.openxmlformats.org/officeDocument/2006/relationships/image" Target="../media/image107.png"/><Relationship Id="rId3" Type="http://schemas.openxmlformats.org/officeDocument/2006/relationships/image" Target="../media/image10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014EFD-6DFB-8F4D-47FC-C947A8F6EB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61"/>
          <a:stretch/>
        </p:blipFill>
        <p:spPr>
          <a:xfrm>
            <a:off x="4181633" y="297618"/>
            <a:ext cx="1838325" cy="398480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E27CE1-E975-57C8-EF9B-055DA594A3E5}"/>
              </a:ext>
            </a:extLst>
          </p:cNvPr>
          <p:cNvGrpSpPr/>
          <p:nvPr/>
        </p:nvGrpSpPr>
        <p:grpSpPr>
          <a:xfrm>
            <a:off x="2159592" y="1137305"/>
            <a:ext cx="1838325" cy="1030728"/>
            <a:chOff x="2210868" y="1111667"/>
            <a:chExt cx="1838325" cy="103072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31DB8A2-0594-657A-B9DE-1CFF906CE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4222" b="28336"/>
            <a:stretch/>
          </p:blipFill>
          <p:spPr>
            <a:xfrm>
              <a:off x="2210868" y="1111667"/>
              <a:ext cx="1838325" cy="103072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2D19CC-C521-68BA-AD05-63B57B0ABA03}"/>
                </a:ext>
              </a:extLst>
            </p:cNvPr>
            <p:cNvSpPr/>
            <p:nvPr/>
          </p:nvSpPr>
          <p:spPr>
            <a:xfrm>
              <a:off x="2279236" y="1931812"/>
              <a:ext cx="1233087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5799815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215C089-19D3-8C3A-CFB7-0E15D6AB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133" b="13350"/>
          <a:stretch/>
        </p:blipFill>
        <p:spPr>
          <a:xfrm>
            <a:off x="9025878" y="183833"/>
            <a:ext cx="1914525" cy="22757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703" t="15811" r="28482" b="8836"/>
          <a:stretch/>
        </p:blipFill>
        <p:spPr>
          <a:xfrm>
            <a:off x="9530213" y="4615229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417" y="5319557"/>
            <a:ext cx="2727670" cy="148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7BDAA0C-C4D8-B552-D514-5CEEC70B1D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6475"/>
          <a:stretch/>
        </p:blipFill>
        <p:spPr>
          <a:xfrm>
            <a:off x="9256336" y="578811"/>
            <a:ext cx="2633226" cy="3448050"/>
          </a:xfrm>
          <a:prstGeom prst="rect">
            <a:avLst/>
          </a:prstGeom>
        </p:spPr>
      </p:pic>
      <p:sp>
        <p:nvSpPr>
          <p:cNvPr id="32" name="L-Shape 31">
            <a:extLst>
              <a:ext uri="{FF2B5EF4-FFF2-40B4-BE49-F238E27FC236}">
                <a16:creationId xmlns:a16="http://schemas.microsoft.com/office/drawing/2014/main" id="{E964451F-F389-0BA5-0D0A-D80850EB0FF4}"/>
              </a:ext>
            </a:extLst>
          </p:cNvPr>
          <p:cNvSpPr/>
          <p:nvPr/>
        </p:nvSpPr>
        <p:spPr>
          <a:xfrm flipH="1">
            <a:off x="6466967" y="0"/>
            <a:ext cx="5725032" cy="6858000"/>
          </a:xfrm>
          <a:prstGeom prst="corner">
            <a:avLst>
              <a:gd name="adj1" fmla="val 28356"/>
              <a:gd name="adj2" fmla="val 59106"/>
            </a:avLst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1" y="4551067"/>
            <a:ext cx="5802593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E13CEF-C4DC-6451-0388-2A1564020F2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5566"/>
          <a:stretch/>
        </p:blipFill>
        <p:spPr>
          <a:xfrm>
            <a:off x="2323100" y="2247898"/>
            <a:ext cx="1762997" cy="145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6743BB-34CB-214B-46F7-0E8C9FD2A8CE}"/>
              </a:ext>
            </a:extLst>
          </p:cNvPr>
          <p:cNvSpPr txBox="1"/>
          <p:nvPr/>
        </p:nvSpPr>
        <p:spPr>
          <a:xfrm>
            <a:off x="10798431" y="4091924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Done!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5609" y="131956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11540</TotalTime>
  <Words>437</Words>
  <Application>Microsoft Office PowerPoint</Application>
  <PresentationFormat>Widescreen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284</cp:revision>
  <dcterms:created xsi:type="dcterms:W3CDTF">2024-12-17T09:33:28Z</dcterms:created>
  <dcterms:modified xsi:type="dcterms:W3CDTF">2025-02-12T19:04:36Z</dcterms:modified>
</cp:coreProperties>
</file>