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3" r:id="rId3"/>
    <p:sldId id="287" r:id="rId4"/>
    <p:sldId id="282" r:id="rId5"/>
    <p:sldId id="286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00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03/26/2025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03/26/2025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03/26/2025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03/26/2025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9.png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F0F5E3F-33F4-6774-BBFA-1366DC742FD5}"/>
              </a:ext>
            </a:extLst>
          </p:cNvPr>
          <p:cNvGrpSpPr/>
          <p:nvPr/>
        </p:nvGrpSpPr>
        <p:grpSpPr>
          <a:xfrm>
            <a:off x="264920" y="217024"/>
            <a:ext cx="8491803" cy="5874931"/>
            <a:chOff x="405762" y="107438"/>
            <a:chExt cx="8491803" cy="587493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364ACC-6E0E-1B4F-D91F-BCEB766E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6247" y="404111"/>
              <a:ext cx="1743075" cy="204787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96F85F-41B2-1B78-23B6-B84C14BC0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40458" b="48981"/>
            <a:stretch/>
          </p:blipFill>
          <p:spPr>
            <a:xfrm>
              <a:off x="5471460" y="366309"/>
              <a:ext cx="1213678" cy="24298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A600CDC-B04C-0139-61D3-499379E9F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38516"/>
            <a:stretch/>
          </p:blipFill>
          <p:spPr>
            <a:xfrm>
              <a:off x="7234378" y="404111"/>
              <a:ext cx="1663187" cy="162877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FB5608C-C447-DB08-93EE-526C0E057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3154" b="87091"/>
            <a:stretch/>
          </p:blipFill>
          <p:spPr>
            <a:xfrm>
              <a:off x="3426648" y="121583"/>
              <a:ext cx="1752674" cy="2373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51821A4-EC03-38C6-A21B-7B371C220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-219" t="33132" r="8194" b="53959"/>
            <a:stretch/>
          </p:blipFill>
          <p:spPr>
            <a:xfrm>
              <a:off x="7232157" y="135728"/>
              <a:ext cx="1665408" cy="237300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C9E696-BBC2-8C1A-3363-8FE2F9D0E576}"/>
                </a:ext>
              </a:extLst>
            </p:cNvPr>
            <p:cNvGrpSpPr/>
            <p:nvPr/>
          </p:nvGrpSpPr>
          <p:grpSpPr>
            <a:xfrm>
              <a:off x="3234263" y="2497214"/>
              <a:ext cx="1945059" cy="2459101"/>
              <a:chOff x="2388817" y="2508967"/>
              <a:chExt cx="1945059" cy="245910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B5F9225-9A64-CBF2-096D-11C73ECF9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12732" b="4343"/>
              <a:stretch/>
            </p:blipFill>
            <p:spPr>
              <a:xfrm>
                <a:off x="2388817" y="2508967"/>
                <a:ext cx="1945058" cy="61957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C671119-4F6B-6730-E7EC-BD561E2A6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r="18643" b="59195"/>
              <a:stretch/>
            </p:blipFill>
            <p:spPr>
              <a:xfrm>
                <a:off x="2388818" y="3159383"/>
                <a:ext cx="1945058" cy="41975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135EF3A-7752-DA59-FA0A-CAC713ABC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r="26280" b="14689"/>
              <a:stretch/>
            </p:blipFill>
            <p:spPr>
              <a:xfrm>
                <a:off x="2388818" y="3616004"/>
                <a:ext cx="1945058" cy="21939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0C93F54-58C7-C399-24CC-FA67F7D3F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r="31244"/>
              <a:stretch/>
            </p:blipFill>
            <p:spPr>
              <a:xfrm>
                <a:off x="2388818" y="3891743"/>
                <a:ext cx="1945058" cy="1076325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F92B6B-93EA-7A43-2F35-20180786E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73788" y="107438"/>
              <a:ext cx="1876425" cy="3476625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E047EB1-0D82-F482-62EA-1C0950E65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6185" r="24681" b="88020"/>
            <a:stretch/>
          </p:blipFill>
          <p:spPr>
            <a:xfrm>
              <a:off x="5271825" y="128141"/>
              <a:ext cx="1413313" cy="201471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5BA2A9-1355-6C0E-4BEF-D62393EFA591}"/>
                </a:ext>
              </a:extLst>
            </p:cNvPr>
            <p:cNvSpPr/>
            <p:nvPr/>
          </p:nvSpPr>
          <p:spPr>
            <a:xfrm>
              <a:off x="405762" y="739525"/>
              <a:ext cx="2746774" cy="79261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0B5C77-66A5-7AFD-6B23-E01283386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r="30388"/>
            <a:stretch/>
          </p:blipFill>
          <p:spPr>
            <a:xfrm>
              <a:off x="5258773" y="915069"/>
              <a:ext cx="1876425" cy="50673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C7626BD-F9F9-18BC-C339-2DDB334DC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11510" b="81664"/>
            <a:stretch/>
          </p:blipFill>
          <p:spPr>
            <a:xfrm>
              <a:off x="5258773" y="632540"/>
              <a:ext cx="1876425" cy="237299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3D2A3A-AAF9-AC1A-EA29-8FC6CB9CB08F}"/>
                </a:ext>
              </a:extLst>
            </p:cNvPr>
            <p:cNvSpPr/>
            <p:nvPr/>
          </p:nvSpPr>
          <p:spPr>
            <a:xfrm>
              <a:off x="5277318" y="915069"/>
              <a:ext cx="1887294" cy="61707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9D1E1FB-5E66-8A48-CE41-1D78D7C3658A}"/>
                </a:ext>
              </a:extLst>
            </p:cNvPr>
            <p:cNvSpPr txBox="1"/>
            <p:nvPr/>
          </p:nvSpPr>
          <p:spPr>
            <a:xfrm>
              <a:off x="2382617" y="1058716"/>
              <a:ext cx="515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00FF"/>
                  </a:solidFill>
                </a:rPr>
                <a:t>*</a:t>
              </a:r>
              <a:endParaRPr lang="LID4096" dirty="0">
                <a:solidFill>
                  <a:srgbClr val="0000FF"/>
                </a:solidFill>
              </a:endParaRP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AB04CA21-6E57-1311-46F4-C593721C34CA}"/>
                </a:ext>
              </a:extLst>
            </p:cNvPr>
            <p:cNvSpPr/>
            <p:nvPr/>
          </p:nvSpPr>
          <p:spPr>
            <a:xfrm>
              <a:off x="669824" y="851846"/>
              <a:ext cx="348018" cy="512979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B6BBF4-A165-3BA9-DE3D-669E0B0B086C}"/>
              </a:ext>
            </a:extLst>
          </p:cNvPr>
          <p:cNvGrpSpPr/>
          <p:nvPr/>
        </p:nvGrpSpPr>
        <p:grpSpPr>
          <a:xfrm>
            <a:off x="9012571" y="1641729"/>
            <a:ext cx="3021318" cy="4905375"/>
            <a:chOff x="9000388" y="1844113"/>
            <a:chExt cx="3021318" cy="490537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4611964-C40E-A4ED-135A-D5BF86B22C35}"/>
                </a:ext>
              </a:extLst>
            </p:cNvPr>
            <p:cNvGrpSpPr/>
            <p:nvPr/>
          </p:nvGrpSpPr>
          <p:grpSpPr>
            <a:xfrm>
              <a:off x="9000388" y="1844113"/>
              <a:ext cx="3021318" cy="4905375"/>
              <a:chOff x="9000388" y="1844113"/>
              <a:chExt cx="3021318" cy="490537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44D589B-B056-992D-E8AC-1E98225E6E17}"/>
                  </a:ext>
                </a:extLst>
              </p:cNvPr>
              <p:cNvSpPr/>
              <p:nvPr/>
            </p:nvSpPr>
            <p:spPr>
              <a:xfrm>
                <a:off x="9000388" y="1844113"/>
                <a:ext cx="3021318" cy="4905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95CEA62-A948-3E9C-87AF-C1B440CD333F}"/>
                  </a:ext>
                </a:extLst>
              </p:cNvPr>
              <p:cNvGrpSpPr/>
              <p:nvPr/>
            </p:nvGrpSpPr>
            <p:grpSpPr>
              <a:xfrm>
                <a:off x="9000388" y="3769398"/>
                <a:ext cx="2957472" cy="2871578"/>
                <a:chOff x="6775140" y="4329612"/>
                <a:chExt cx="2957472" cy="2871578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00E353AE-28AE-99FB-D268-11C4C48B9BC9}"/>
                    </a:ext>
                  </a:extLst>
                </p:cNvPr>
                <p:cNvGrpSpPr/>
                <p:nvPr/>
              </p:nvGrpSpPr>
              <p:grpSpPr>
                <a:xfrm>
                  <a:off x="6775140" y="4329612"/>
                  <a:ext cx="2953937" cy="2365102"/>
                  <a:chOff x="6775140" y="4329612"/>
                  <a:chExt cx="2953937" cy="2365102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19357D48-C2C1-5029-38F9-E11D746D78CF}"/>
                      </a:ext>
                    </a:extLst>
                  </p:cNvPr>
                  <p:cNvGrpSpPr/>
                  <p:nvPr/>
                </p:nvGrpSpPr>
                <p:grpSpPr>
                  <a:xfrm>
                    <a:off x="6775140" y="4329612"/>
                    <a:ext cx="2953937" cy="2365102"/>
                    <a:chOff x="6791763" y="4265589"/>
                    <a:chExt cx="2953937" cy="2365102"/>
                  </a:xfrm>
                </p:grpSpPr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466413C9-2071-B843-2540-4B163053D9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39338" y="6369081"/>
                      <a:ext cx="290636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>
                      <a:defPPr>
                        <a:defRPr lang="LID4096"/>
                      </a:defPPr>
                      <a:lvl1pPr>
                        <a:defRPr sz="1100" b="1"/>
                      </a:lvl1pPr>
                    </a:lstStyle>
                    <a:p>
                      <a:r>
                        <a:rPr lang="en-US" dirty="0"/>
                        <a:t>… extra: neversink _ PEST workflow</a:t>
                      </a:r>
                    </a:p>
                  </p:txBody>
                </p:sp>
                <p:pic>
                  <p:nvPicPr>
                    <p:cNvPr id="39" name="Picture 38">
                      <a:extLst>
                        <a:ext uri="{FF2B5EF4-FFF2-40B4-BE49-F238E27FC236}">
                          <a16:creationId xmlns:a16="http://schemas.microsoft.com/office/drawing/2014/main" id="{02ED4CE6-EEED-30A0-1625-560986802E6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rcRect t="75159"/>
                    <a:stretch/>
                  </p:blipFill>
                  <p:spPr>
                    <a:xfrm>
                      <a:off x="6839338" y="4265589"/>
                      <a:ext cx="1800225" cy="21058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2" name="Picture 41">
                      <a:extLst>
                        <a:ext uri="{FF2B5EF4-FFF2-40B4-BE49-F238E27FC236}">
                          <a16:creationId xmlns:a16="http://schemas.microsoft.com/office/drawing/2014/main" id="{D34DD32E-D5DF-A50A-FD42-27F5BDA7CE9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6920747" y="4481594"/>
                      <a:ext cx="1857375" cy="4762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8" name="Picture 47">
                      <a:extLst>
                        <a:ext uri="{FF2B5EF4-FFF2-40B4-BE49-F238E27FC236}">
                          <a16:creationId xmlns:a16="http://schemas.microsoft.com/office/drawing/2014/main" id="{E30AD298-E596-3A91-115E-72A8199F977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rcRect t="56483"/>
                    <a:stretch/>
                  </p:blipFill>
                  <p:spPr>
                    <a:xfrm>
                      <a:off x="6791763" y="5338134"/>
                      <a:ext cx="2952750" cy="108185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Picture 52">
                      <a:extLst>
                        <a:ext uri="{FF2B5EF4-FFF2-40B4-BE49-F238E27FC236}">
                          <a16:creationId xmlns:a16="http://schemas.microsoft.com/office/drawing/2014/main" id="{17ADB7B8-3A4C-205D-1F06-B1A6183A49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rcRect t="-284" b="83809"/>
                    <a:stretch/>
                  </p:blipFill>
                  <p:spPr>
                    <a:xfrm>
                      <a:off x="6792950" y="4908508"/>
                      <a:ext cx="2952750" cy="40956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3E43F2AD-E722-2CA8-03B3-8A92001FA5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31099" y="6165146"/>
                      <a:ext cx="1003187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>
                      <a:defPPr>
                        <a:defRPr lang="LID4096"/>
                      </a:defPPr>
                      <a:lvl1pPr>
                        <a:defRPr sz="1100" b="1"/>
                      </a:lvl1pPr>
                    </a:lstStyle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 … ongoing</a:t>
                      </a:r>
                      <a:endParaRPr lang="LID4096" sz="10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DBC82040-8285-32E9-1D74-AD4D7FD03B1A}"/>
                      </a:ext>
                    </a:extLst>
                  </p:cNvPr>
                  <p:cNvSpPr/>
                  <p:nvPr/>
                </p:nvSpPr>
                <p:spPr>
                  <a:xfrm>
                    <a:off x="6904124" y="4759238"/>
                    <a:ext cx="928431" cy="210582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B5BA2419-47A7-DE89-A28D-E8ABB7A32F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99525" y="4342599"/>
                  <a:ext cx="1233087" cy="942034"/>
                </a:xfrm>
                <a:prstGeom prst="rect">
                  <a:avLst/>
                </a:prstGeom>
              </p:spPr>
            </p:pic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9F247D5C-0595-08B7-0E5C-A98F9BFBEC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37098" y="6691551"/>
                  <a:ext cx="1323920" cy="509639"/>
                </a:xfrm>
                <a:prstGeom prst="rect">
                  <a:avLst/>
                </a:prstGeom>
              </p:spPr>
            </p:pic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6A64E7D8-5048-25EF-AEA1-619B8650BE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8119" y="6675047"/>
                  <a:ext cx="1179544" cy="526143"/>
                </a:xfrm>
                <a:prstGeom prst="rect">
                  <a:avLst/>
                </a:prstGeom>
              </p:spPr>
            </p:pic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B8F0546-7047-D1C5-5952-E28AF3B05633}"/>
                    </a:ext>
                  </a:extLst>
                </p:cNvPr>
                <p:cNvSpPr txBox="1"/>
                <p:nvPr/>
              </p:nvSpPr>
              <p:spPr>
                <a:xfrm>
                  <a:off x="7762032" y="5131928"/>
                  <a:ext cx="1602713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LID4096" dirty="0"/>
                    <a:t>pleasant-lake</a:t>
                  </a: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CA57FD4-335A-9232-4DAC-CA3426D9239A}"/>
                  </a:ext>
                </a:extLst>
              </p:cNvPr>
              <p:cNvGrpSpPr/>
              <p:nvPr/>
            </p:nvGrpSpPr>
            <p:grpSpPr>
              <a:xfrm>
                <a:off x="9125469" y="1980452"/>
                <a:ext cx="2550187" cy="1667907"/>
                <a:chOff x="6832189" y="2640412"/>
                <a:chExt cx="2550187" cy="1667907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4BDF8C1E-6B76-7D20-FE03-EE97D121D669}"/>
                    </a:ext>
                  </a:extLst>
                </p:cNvPr>
                <p:cNvGrpSpPr/>
                <p:nvPr/>
              </p:nvGrpSpPr>
              <p:grpSpPr>
                <a:xfrm>
                  <a:off x="6832189" y="2640412"/>
                  <a:ext cx="1907145" cy="1667907"/>
                  <a:chOff x="8932261" y="2602641"/>
                  <a:chExt cx="1907145" cy="1667907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04A83C15-5CF9-9EAF-2515-78DCD3873267}"/>
                      </a:ext>
                    </a:extLst>
                  </p:cNvPr>
                  <p:cNvGrpSpPr/>
                  <p:nvPr/>
                </p:nvGrpSpPr>
                <p:grpSpPr>
                  <a:xfrm>
                    <a:off x="8946168" y="2622296"/>
                    <a:ext cx="1893238" cy="1648252"/>
                    <a:chOff x="226900" y="2754165"/>
                    <a:chExt cx="1893238" cy="1648252"/>
                  </a:xfrm>
                </p:grpSpPr>
                <p:pic>
                  <p:nvPicPr>
                    <p:cNvPr id="34" name="Picture 33">
                      <a:extLst>
                        <a:ext uri="{FF2B5EF4-FFF2-40B4-BE49-F238E27FC236}">
                          <a16:creationId xmlns:a16="http://schemas.microsoft.com/office/drawing/2014/main" id="{08FAF1B1-1AD3-A74C-EED7-018C6C64B1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rcRect t="53420" b="21739"/>
                    <a:stretch/>
                  </p:blipFill>
                  <p:spPr>
                    <a:xfrm>
                      <a:off x="226900" y="2754165"/>
                      <a:ext cx="1800225" cy="21058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Picture 46">
                      <a:extLst>
                        <a:ext uri="{FF2B5EF4-FFF2-40B4-BE49-F238E27FC236}">
                          <a16:creationId xmlns:a16="http://schemas.microsoft.com/office/drawing/2014/main" id="{4FE13CEF-C4DC-6451-0388-2A1564020F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8"/>
                    <a:srcRect r="5566"/>
                    <a:stretch/>
                  </p:blipFill>
                  <p:spPr>
                    <a:xfrm>
                      <a:off x="357141" y="2945092"/>
                      <a:ext cx="1762997" cy="145732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9C202361-A2A2-680C-4F39-917843711936}"/>
                      </a:ext>
                    </a:extLst>
                  </p:cNvPr>
                  <p:cNvSpPr/>
                  <p:nvPr/>
                </p:nvSpPr>
                <p:spPr>
                  <a:xfrm>
                    <a:off x="8932261" y="2602641"/>
                    <a:ext cx="928431" cy="210582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B50DBEEF-D827-874B-0716-1ED7DAC716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12355" y="3692610"/>
                  <a:ext cx="1670021" cy="5673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EB6199F-43E4-FDAB-AD9C-86194A1DC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r="43596" b="93943"/>
            <a:stretch/>
          </p:blipFill>
          <p:spPr>
            <a:xfrm>
              <a:off x="10723948" y="2032886"/>
              <a:ext cx="1058382" cy="21058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FC1344-30BF-5E21-6852-F19B04475CBD}"/>
              </a:ext>
            </a:extLst>
          </p:cNvPr>
          <p:cNvGrpSpPr/>
          <p:nvPr/>
        </p:nvGrpSpPr>
        <p:grpSpPr>
          <a:xfrm>
            <a:off x="0" y="3936047"/>
            <a:ext cx="4134692" cy="2905307"/>
            <a:chOff x="0" y="3936047"/>
            <a:chExt cx="4134692" cy="29053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20D8C7-CD2C-5302-692D-F81A7511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b="5600"/>
            <a:stretch/>
          </p:blipFill>
          <p:spPr>
            <a:xfrm>
              <a:off x="156078" y="4393076"/>
              <a:ext cx="2390775" cy="2247900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4204F30-66B8-B519-3803-FEC7ABB392D3}"/>
                </a:ext>
              </a:extLst>
            </p:cNvPr>
            <p:cNvSpPr/>
            <p:nvPr/>
          </p:nvSpPr>
          <p:spPr>
            <a:xfrm>
              <a:off x="156078" y="5812996"/>
              <a:ext cx="2390775" cy="20932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4A44CF-B7F6-259E-90F1-F9D8621C5A48}"/>
                </a:ext>
              </a:extLst>
            </p:cNvPr>
            <p:cNvSpPr txBox="1"/>
            <p:nvPr/>
          </p:nvSpPr>
          <p:spPr>
            <a:xfrm>
              <a:off x="805811" y="4418152"/>
              <a:ext cx="171344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dirty="0"/>
                <a:t>git env! mfsetup kernel</a:t>
              </a:r>
              <a:endParaRPr lang="LID4096" sz="800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D32FCE-F7B5-5A69-8AEC-37431B4444DA}"/>
                </a:ext>
              </a:extLst>
            </p:cNvPr>
            <p:cNvSpPr txBox="1"/>
            <p:nvPr/>
          </p:nvSpPr>
          <p:spPr>
            <a:xfrm>
              <a:off x="0" y="6625910"/>
              <a:ext cx="413469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800" b="0" dirty="0">
                  <a:solidFill>
                    <a:srgbClr val="0000FF"/>
                  </a:solidFill>
                </a:rPr>
                <a:t>https://doi-usgs.github.io/modflow-setup/latest/notebooks/Pleasant_lake_lgr_example.html</a:t>
              </a:r>
              <a:endParaRPr lang="LID4096" sz="800" b="0" dirty="0">
                <a:solidFill>
                  <a:srgbClr val="0000FF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2C3E558-2024-8950-015C-0F6914B82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 t="2473" b="19824"/>
            <a:stretch/>
          </p:blipFill>
          <p:spPr>
            <a:xfrm>
              <a:off x="158111" y="3936047"/>
              <a:ext cx="1295400" cy="429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881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3212492" y="204707"/>
            <a:ext cx="5083485" cy="3178302"/>
            <a:chOff x="2364029" y="713938"/>
            <a:chExt cx="5388659" cy="3526283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870" r="26475"/>
            <a:stretch/>
          </p:blipFill>
          <p:spPr>
            <a:xfrm>
              <a:off x="2365424" y="713938"/>
              <a:ext cx="2633226" cy="324567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7" y="933220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1D</a:t>
              </a:r>
              <a:endParaRPr lang="LID4096" sz="18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3" cy="4835165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643" y="856022"/>
                <a:ext cx="6973693" cy="31511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2D</a:t>
              </a:r>
              <a:endParaRPr lang="LID4096" sz="1800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200" dirty="0"/>
                <a:t>16</a:t>
              </a:r>
              <a:endParaRPr lang="LID4096" sz="12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40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Freundlich, Langmuir, decay, R, </a:t>
              </a:r>
            </a:p>
            <a:p>
              <a:r>
                <a:rPr lang="en-US" sz="1050" b="1" dirty="0"/>
                <a:t>.. Flopy isotherms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199" cy="657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050" dirty="0"/>
                <a:t>van Genuchten, </a:t>
              </a:r>
            </a:p>
            <a:p>
              <a:r>
                <a:rPr lang="en-US" sz="1050" dirty="0"/>
                <a:t>Brooks Corey</a:t>
              </a:r>
            </a:p>
            <a:p>
              <a:r>
                <a:rPr lang="en-US" sz="1050" dirty="0"/>
                <a:t>Hydro's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1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861" y="3958505"/>
              <a:ext cx="3561686" cy="281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050" b="1" dirty="0"/>
                <a:t>Relative Permeability from Capillary Pressure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62A1FD-B113-0F09-64F6-99E042C9E96C}"/>
              </a:ext>
            </a:extLst>
          </p:cNvPr>
          <p:cNvGrpSpPr/>
          <p:nvPr/>
        </p:nvGrpSpPr>
        <p:grpSpPr>
          <a:xfrm>
            <a:off x="264920" y="217024"/>
            <a:ext cx="2746774" cy="3476625"/>
            <a:chOff x="405762" y="107438"/>
            <a:chExt cx="2746774" cy="347662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426B197-4AE8-0CFB-83AF-0AD054C8E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73788" y="107438"/>
              <a:ext cx="1876425" cy="3476625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553ACF5-D365-F6FD-0DCE-795A87D5D1C4}"/>
                </a:ext>
              </a:extLst>
            </p:cNvPr>
            <p:cNvSpPr/>
            <p:nvPr/>
          </p:nvSpPr>
          <p:spPr>
            <a:xfrm>
              <a:off x="405762" y="739525"/>
              <a:ext cx="2746774" cy="79261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30D15A-36ED-38F0-13E9-5ADD8B11B920}"/>
                </a:ext>
              </a:extLst>
            </p:cNvPr>
            <p:cNvSpPr txBox="1"/>
            <p:nvPr/>
          </p:nvSpPr>
          <p:spPr>
            <a:xfrm>
              <a:off x="2382617" y="1058716"/>
              <a:ext cx="515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00FF"/>
                  </a:solidFill>
                </a:rPr>
                <a:t>*</a:t>
              </a:r>
              <a:endParaRPr lang="LID4096" dirty="0">
                <a:solidFill>
                  <a:srgbClr val="0000FF"/>
                </a:solidFill>
              </a:endParaRP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EC860326-BFB2-85AE-B71C-8204A0FD37BC}"/>
                </a:ext>
              </a:extLst>
            </p:cNvPr>
            <p:cNvSpPr/>
            <p:nvPr/>
          </p:nvSpPr>
          <p:spPr>
            <a:xfrm>
              <a:off x="669824" y="851846"/>
              <a:ext cx="348018" cy="512979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74372A-17D9-F93E-D215-D05D1D9C451A}"/>
              </a:ext>
            </a:extLst>
          </p:cNvPr>
          <p:cNvGrpSpPr/>
          <p:nvPr/>
        </p:nvGrpSpPr>
        <p:grpSpPr>
          <a:xfrm>
            <a:off x="3526839" y="109673"/>
            <a:ext cx="8409788" cy="6619875"/>
            <a:chOff x="3526839" y="109673"/>
            <a:chExt cx="8409788" cy="661987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363C29D-032A-DC04-CA77-112BDF47ACF5}"/>
                </a:ext>
              </a:extLst>
            </p:cNvPr>
            <p:cNvGrpSpPr/>
            <p:nvPr/>
          </p:nvGrpSpPr>
          <p:grpSpPr>
            <a:xfrm>
              <a:off x="3526839" y="3818654"/>
              <a:ext cx="5084214" cy="2910894"/>
              <a:chOff x="3596626" y="3756560"/>
              <a:chExt cx="5084214" cy="291089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6FEDAC1-043C-859A-93B4-FE1BC5C9EDC8}"/>
                  </a:ext>
                </a:extLst>
              </p:cNvPr>
              <p:cNvGrpSpPr/>
              <p:nvPr/>
            </p:nvGrpSpPr>
            <p:grpSpPr>
              <a:xfrm>
                <a:off x="3596626" y="3756560"/>
                <a:ext cx="5084214" cy="2910894"/>
                <a:chOff x="6974717" y="3714157"/>
                <a:chExt cx="5084214" cy="2910894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65956F72-F330-9D3B-62F3-3C58377396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74717" y="4405726"/>
                  <a:ext cx="2952750" cy="2219325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A6319723-66EE-DB0E-948D-D1BBC15DDA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88843" y="3714157"/>
                  <a:ext cx="2170088" cy="1136304"/>
                </a:xfrm>
                <a:prstGeom prst="rect">
                  <a:avLst/>
                </a:prstGeom>
              </p:spPr>
            </p:pic>
          </p:grp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8AC3884-60B6-88FF-4724-F64E320D2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10752" y="5002490"/>
                <a:ext cx="2125742" cy="163056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07FE5F3-8091-D3A7-C53F-BCA076C1C1F4}"/>
                </a:ext>
              </a:extLst>
            </p:cNvPr>
            <p:cNvGrpSpPr/>
            <p:nvPr/>
          </p:nvGrpSpPr>
          <p:grpSpPr>
            <a:xfrm>
              <a:off x="8767190" y="109673"/>
              <a:ext cx="3169437" cy="6619875"/>
              <a:chOff x="8767190" y="109673"/>
              <a:chExt cx="3169437" cy="661987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150A726-7430-4954-357E-CE7D8FCBFD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71520" y="109673"/>
                <a:ext cx="3076575" cy="6619875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46055B-DB4B-D1F7-1A30-B80D7ACC8BFC}"/>
                  </a:ext>
                </a:extLst>
              </p:cNvPr>
              <p:cNvSpPr/>
              <p:nvPr/>
            </p:nvSpPr>
            <p:spPr>
              <a:xfrm>
                <a:off x="8767190" y="1689388"/>
                <a:ext cx="3169437" cy="414649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E3A54C-E9B9-AE60-ACCE-A72AD4EEEBE9}"/>
                  </a:ext>
                </a:extLst>
              </p:cNvPr>
              <p:cNvSpPr/>
              <p:nvPr/>
            </p:nvSpPr>
            <p:spPr>
              <a:xfrm>
                <a:off x="8767190" y="3710125"/>
                <a:ext cx="2170088" cy="81657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D46865B-C8F5-7E29-5AF0-ACC56CFAC822}"/>
                  </a:ext>
                </a:extLst>
              </p:cNvPr>
              <p:cNvSpPr/>
              <p:nvPr/>
            </p:nvSpPr>
            <p:spPr>
              <a:xfrm>
                <a:off x="8767190" y="6100246"/>
                <a:ext cx="2091448" cy="594898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7E41AF4-C980-EB64-2070-3DAC7DB631D1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662" r="9481"/>
          <a:stretch/>
        </p:blipFill>
        <p:spPr>
          <a:xfrm>
            <a:off x="432571" y="6008889"/>
            <a:ext cx="2054138" cy="6953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730F94F-0B8C-CC5A-AD06-05B9BE84CC6C}"/>
              </a:ext>
            </a:extLst>
          </p:cNvPr>
          <p:cNvSpPr/>
          <p:nvPr/>
        </p:nvSpPr>
        <p:spPr>
          <a:xfrm>
            <a:off x="316621" y="6227527"/>
            <a:ext cx="2170088" cy="170501"/>
          </a:xfrm>
          <a:prstGeom prst="rect">
            <a:avLst/>
          </a:prstGeom>
          <a:noFill/>
          <a:ln w="952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0E4BAB0-08C9-D4B9-22DC-E37FDC1E469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741" y="4059949"/>
            <a:ext cx="34861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EED21E-9BB1-8AC8-0939-27FEF68CE5B1}"/>
              </a:ext>
            </a:extLst>
          </p:cNvPr>
          <p:cNvGrpSpPr/>
          <p:nvPr/>
        </p:nvGrpSpPr>
        <p:grpSpPr>
          <a:xfrm>
            <a:off x="275196" y="227555"/>
            <a:ext cx="3827248" cy="2460857"/>
            <a:chOff x="275196" y="227555"/>
            <a:chExt cx="3827248" cy="2460857"/>
          </a:xfrm>
          <a:effectLst/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EF53BF6-DC53-22E8-769C-F70139463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197" y="1340451"/>
              <a:ext cx="1471226" cy="1347961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B20C76B-96BE-A50F-6BE5-2A5297DDF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96" y="227555"/>
              <a:ext cx="3827248" cy="110465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ACD6447-2421-FABE-C8C7-0462810F96C3}"/>
              </a:ext>
            </a:extLst>
          </p:cNvPr>
          <p:cNvSpPr txBox="1"/>
          <p:nvPr/>
        </p:nvSpPr>
        <p:spPr>
          <a:xfrm>
            <a:off x="197706" y="2746891"/>
            <a:ext cx="3599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Univers 47 CondensedLight"/>
              </a:rPr>
              <a:t>Multi-Node Well (MNW2) Package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2A61A-E26A-ABC7-D94B-F40FC5F1D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8" y="3174702"/>
            <a:ext cx="3538923" cy="15246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DCF75F-15E6-27CC-2876-68776E19DB1A}"/>
              </a:ext>
            </a:extLst>
          </p:cNvPr>
          <p:cNvSpPr txBox="1"/>
          <p:nvPr/>
        </p:nvSpPr>
        <p:spPr>
          <a:xfrm>
            <a:off x="2586683" y="4719918"/>
            <a:ext cx="13510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GSFLOW: Coupled Groundwater and Surface-Water Flow Model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C7EDE4-C0C4-CED3-CCE4-0FAC88E91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98" y="4739137"/>
            <a:ext cx="2219980" cy="201210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CA52DC-503D-635D-5D2E-0994A5670B40}"/>
              </a:ext>
            </a:extLst>
          </p:cNvPr>
          <p:cNvSpPr txBox="1"/>
          <p:nvPr/>
        </p:nvSpPr>
        <p:spPr>
          <a:xfrm>
            <a:off x="3006463" y="2042132"/>
            <a:ext cx="8386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Horizontal 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Univers 47 CondensedLight"/>
              </a:rPr>
              <a:t>MNW2</a:t>
            </a:r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06172-ABE1-74F4-6FFE-E64096418282}"/>
              </a:ext>
            </a:extLst>
          </p:cNvPr>
          <p:cNvSpPr txBox="1"/>
          <p:nvPr/>
        </p:nvSpPr>
        <p:spPr>
          <a:xfrm>
            <a:off x="1778237" y="4971609"/>
            <a:ext cx="955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35A3F-1141-D6D7-719C-B4E09708CEF9}"/>
              </a:ext>
            </a:extLst>
          </p:cNvPr>
          <p:cNvSpPr txBox="1"/>
          <p:nvPr/>
        </p:nvSpPr>
        <p:spPr>
          <a:xfrm>
            <a:off x="4749325" y="133553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Application Programming Interface -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6BF4A-56A9-BD24-AC48-E991266F5A19}"/>
              </a:ext>
            </a:extLst>
          </p:cNvPr>
          <p:cNvSpPr txBox="1"/>
          <p:nvPr/>
        </p:nvSpPr>
        <p:spPr>
          <a:xfrm>
            <a:off x="2304940" y="2495200"/>
            <a:ext cx="1701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SFR Package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22297-FDD7-7AAF-D422-85AD25A1141B}"/>
              </a:ext>
            </a:extLst>
          </p:cNvPr>
          <p:cNvSpPr txBox="1"/>
          <p:nvPr/>
        </p:nvSpPr>
        <p:spPr>
          <a:xfrm>
            <a:off x="1821988" y="1428312"/>
            <a:ext cx="211300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/>
            </a:lvl1pPr>
          </a:lstStyle>
          <a:p>
            <a:r>
              <a:rPr lang="LID4096" dirty="0"/>
              <a:t>https://modflow6-examples.readthedocs.io/en/latest/_examples/ex-gwf-maw-p03.html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EDE41-F95F-7A42-F875-881122E720AA}"/>
              </a:ext>
            </a:extLst>
          </p:cNvPr>
          <p:cNvSpPr txBox="1"/>
          <p:nvPr/>
        </p:nvSpPr>
        <p:spPr>
          <a:xfrm>
            <a:off x="1821988" y="1927952"/>
            <a:ext cx="1049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b="1"/>
            </a:lvl1pPr>
          </a:lstStyle>
          <a:p>
            <a:r>
              <a:rPr lang="LID4096" dirty="0"/>
              <a:t>Reilly</a:t>
            </a:r>
          </a:p>
          <a:p>
            <a:r>
              <a:rPr lang="LID4096" dirty="0"/>
              <a:t>Problem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A8C042-6EEF-93B0-CC2E-52C37C1E22D3}"/>
              </a:ext>
            </a:extLst>
          </p:cNvPr>
          <p:cNvSpPr txBox="1"/>
          <p:nvPr/>
        </p:nvSpPr>
        <p:spPr>
          <a:xfrm>
            <a:off x="360785" y="6316949"/>
            <a:ext cx="17011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/>
            </a:lvl1pPr>
          </a:lstStyle>
          <a:p>
            <a:r>
              <a:rPr lang="LID4096" dirty="0">
                <a:solidFill>
                  <a:srgbClr val="0000FF"/>
                </a:solidFill>
              </a:rPr>
              <a:t>03_UZF1_Sagehen _Unsaturated_MF2005.pdf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0CFFD6-FEB5-A4DA-ED3F-6A5B06803CE3}"/>
              </a:ext>
            </a:extLst>
          </p:cNvPr>
          <p:cNvSpPr txBox="1"/>
          <p:nvPr/>
        </p:nvSpPr>
        <p:spPr>
          <a:xfrm>
            <a:off x="1919494" y="4414714"/>
            <a:ext cx="20154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>
                <a:solidFill>
                  <a:srgbClr val="0000FF"/>
                </a:solidFill>
              </a:defRPr>
            </a:lvl1pPr>
          </a:lstStyle>
          <a:p>
            <a:r>
              <a:rPr lang="LID4096" dirty="0"/>
              <a:t>01_MNW2_Reilly_Problem.pdf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C7848-3086-612D-9795-AEC24811D7C8}"/>
              </a:ext>
            </a:extLst>
          </p:cNvPr>
          <p:cNvSpPr txBox="1"/>
          <p:nvPr/>
        </p:nvSpPr>
        <p:spPr>
          <a:xfrm>
            <a:off x="4271530" y="5457295"/>
            <a:ext cx="955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MT3D</a:t>
            </a:r>
          </a:p>
        </p:txBody>
      </p:sp>
    </p:spTree>
    <p:extLst>
      <p:ext uri="{BB962C8B-B14F-4D97-AF65-F5344CB8AC3E}">
        <p14:creationId xmlns:p14="http://schemas.microsoft.com/office/powerpoint/2010/main" val="151437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BF1EEF0B-EFD9-2500-5CCF-91DB072EB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696" y="5425688"/>
            <a:ext cx="1971675" cy="1209675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E512F91-4882-B7B7-D650-8BDFEE58F860}"/>
              </a:ext>
            </a:extLst>
          </p:cNvPr>
          <p:cNvGrpSpPr/>
          <p:nvPr/>
        </p:nvGrpSpPr>
        <p:grpSpPr>
          <a:xfrm>
            <a:off x="2937730" y="276493"/>
            <a:ext cx="2935724" cy="2828925"/>
            <a:chOff x="2937730" y="276493"/>
            <a:chExt cx="2935724" cy="28289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6307963-AEA5-8C08-3241-A34C26DC1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7730" y="276493"/>
              <a:ext cx="1876425" cy="2828925"/>
            </a:xfrm>
            <a:prstGeom prst="rect">
              <a:avLst/>
            </a:prstGeom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E43B2A10-1C7E-CAB6-B9E5-8EB9A37981A3}"/>
                </a:ext>
              </a:extLst>
            </p:cNvPr>
            <p:cNvSpPr/>
            <p:nvPr/>
          </p:nvSpPr>
          <p:spPr>
            <a:xfrm>
              <a:off x="3875942" y="2442140"/>
              <a:ext cx="222191" cy="213645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6FD6A28-841F-226C-6B31-69AC4646F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58979" y="1438187"/>
              <a:ext cx="1514475" cy="146685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EA40DD-EA8D-7CAD-5DBA-D4E75BCD39F3}"/>
              </a:ext>
            </a:extLst>
          </p:cNvPr>
          <p:cNvGrpSpPr/>
          <p:nvPr/>
        </p:nvGrpSpPr>
        <p:grpSpPr>
          <a:xfrm>
            <a:off x="7020621" y="89708"/>
            <a:ext cx="5099824" cy="1936960"/>
            <a:chOff x="7020621" y="89708"/>
            <a:chExt cx="5099824" cy="19369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FC6213-CE02-34C2-1AC7-9683D5F1E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5937"/>
            <a:stretch/>
          </p:blipFill>
          <p:spPr>
            <a:xfrm>
              <a:off x="9190689" y="140718"/>
              <a:ext cx="2929756" cy="18859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C5FA6EB-DCA7-A114-00D1-B0006C9A9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r="41000"/>
            <a:stretch/>
          </p:blipFill>
          <p:spPr>
            <a:xfrm>
              <a:off x="8226587" y="96163"/>
              <a:ext cx="983452" cy="98107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B1D025D-3454-2062-7286-DCA1F7EBF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r="18056"/>
            <a:stretch/>
          </p:blipFill>
          <p:spPr>
            <a:xfrm>
              <a:off x="7243135" y="89708"/>
              <a:ext cx="983452" cy="781050"/>
            </a:xfrm>
            <a:prstGeom prst="rect">
              <a:avLst/>
            </a:prstGeom>
          </p:spPr>
        </p:pic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01831429-5329-031E-ED84-76B1D7386AFC}"/>
                </a:ext>
              </a:extLst>
            </p:cNvPr>
            <p:cNvSpPr/>
            <p:nvPr/>
          </p:nvSpPr>
          <p:spPr>
            <a:xfrm>
              <a:off x="7020621" y="276493"/>
              <a:ext cx="222191" cy="213645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CD5818-E4F5-CCC7-10F8-B9CC0261CAEB}"/>
                </a:ext>
              </a:extLst>
            </p:cNvPr>
            <p:cNvSpPr txBox="1"/>
            <p:nvPr/>
          </p:nvSpPr>
          <p:spPr>
            <a:xfrm>
              <a:off x="7404311" y="1219960"/>
              <a:ext cx="1304327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Unsaturated flow</a:t>
              </a:r>
            </a:p>
            <a:p>
              <a:r>
                <a:rPr lang="en-US" sz="1050" b="1" dirty="0"/>
                <a:t>..to do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7F8B2A0-C8AE-6FCE-A799-CBC00F4560BF}"/>
              </a:ext>
            </a:extLst>
          </p:cNvPr>
          <p:cNvGrpSpPr/>
          <p:nvPr/>
        </p:nvGrpSpPr>
        <p:grpSpPr>
          <a:xfrm>
            <a:off x="322818" y="916891"/>
            <a:ext cx="2162175" cy="5629275"/>
            <a:chOff x="322818" y="916891"/>
            <a:chExt cx="2162175" cy="56292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1EA5914-7F48-D485-D86E-5680F0FDBC5E}"/>
                </a:ext>
              </a:extLst>
            </p:cNvPr>
            <p:cNvGrpSpPr/>
            <p:nvPr/>
          </p:nvGrpSpPr>
          <p:grpSpPr>
            <a:xfrm>
              <a:off x="322818" y="916891"/>
              <a:ext cx="2162175" cy="5629275"/>
              <a:chOff x="5014912" y="614362"/>
              <a:chExt cx="2162175" cy="562927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46ECF7D4-88C9-1D31-04BC-60A27A947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14912" y="614362"/>
                <a:ext cx="2162175" cy="5629275"/>
              </a:xfrm>
              <a:prstGeom prst="rect">
                <a:avLst/>
              </a:prstGeom>
            </p:spPr>
          </p:pic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F490AB67-345C-0154-B685-FCE057FFF2C0}"/>
                  </a:ext>
                </a:extLst>
              </p:cNvPr>
              <p:cNvSpPr/>
              <p:nvPr/>
            </p:nvSpPr>
            <p:spPr>
              <a:xfrm>
                <a:off x="6544236" y="2435552"/>
                <a:ext cx="222191" cy="213645"/>
              </a:xfrm>
              <a:prstGeom prst="right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5CE76104-254F-ED40-69DF-363D3A3E5F8D}"/>
                  </a:ext>
                </a:extLst>
              </p:cNvPr>
              <p:cNvSpPr/>
              <p:nvPr/>
            </p:nvSpPr>
            <p:spPr>
              <a:xfrm>
                <a:off x="6040848" y="4622206"/>
                <a:ext cx="222191" cy="213645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AB9FB0-18BC-EEB3-ACD4-B264E748528F}"/>
                </a:ext>
              </a:extLst>
            </p:cNvPr>
            <p:cNvSpPr/>
            <p:nvPr/>
          </p:nvSpPr>
          <p:spPr>
            <a:xfrm>
              <a:off x="322818" y="1105879"/>
              <a:ext cx="1248127" cy="213646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201AE1-0B61-EBA6-A45A-3831449FF341}"/>
                </a:ext>
              </a:extLst>
            </p:cNvPr>
            <p:cNvSpPr/>
            <p:nvPr/>
          </p:nvSpPr>
          <p:spPr>
            <a:xfrm>
              <a:off x="357001" y="6119367"/>
              <a:ext cx="1248127" cy="213646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7B7E4D84-B25A-F14C-24DB-A9F09E6F7E0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b="4139"/>
          <a:stretch/>
        </p:blipFill>
        <p:spPr>
          <a:xfrm>
            <a:off x="2217259" y="5007879"/>
            <a:ext cx="2457450" cy="1022647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D40668FD-D04E-7DAE-2DF0-6BC2CE8BEE96}"/>
              </a:ext>
            </a:extLst>
          </p:cNvPr>
          <p:cNvGrpSpPr/>
          <p:nvPr/>
        </p:nvGrpSpPr>
        <p:grpSpPr>
          <a:xfrm>
            <a:off x="5435839" y="4131001"/>
            <a:ext cx="2547332" cy="2202012"/>
            <a:chOff x="5435839" y="4131001"/>
            <a:chExt cx="2547332" cy="220201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1EEC133-768D-6CF0-A5A1-3D7502BCF06F}"/>
                </a:ext>
              </a:extLst>
            </p:cNvPr>
            <p:cNvGrpSpPr/>
            <p:nvPr/>
          </p:nvGrpSpPr>
          <p:grpSpPr>
            <a:xfrm>
              <a:off x="5640021" y="4146269"/>
              <a:ext cx="2343150" cy="2186744"/>
              <a:chOff x="6842640" y="4325642"/>
              <a:chExt cx="2343150" cy="218674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70FF6E9-EC0A-E0CF-D055-761B9A0069F8}"/>
                  </a:ext>
                </a:extLst>
              </p:cNvPr>
              <p:cNvGrpSpPr/>
              <p:nvPr/>
            </p:nvGrpSpPr>
            <p:grpSpPr>
              <a:xfrm>
                <a:off x="6842640" y="4325642"/>
                <a:ext cx="2343150" cy="2186744"/>
                <a:chOff x="6156840" y="3554117"/>
                <a:chExt cx="2343150" cy="2186744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D906CC7C-4776-E7B5-A5D6-12431E8C62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1890"/>
                <a:stretch/>
              </p:blipFill>
              <p:spPr>
                <a:xfrm>
                  <a:off x="6156840" y="3554117"/>
                  <a:ext cx="2343150" cy="2186744"/>
                </a:xfrm>
                <a:prstGeom prst="rect">
                  <a:avLst/>
                </a:prstGeom>
              </p:spPr>
            </p:pic>
            <p:sp>
              <p:nvSpPr>
                <p:cNvPr id="20" name="Arrow: Right 19">
                  <a:extLst>
                    <a:ext uri="{FF2B5EF4-FFF2-40B4-BE49-F238E27FC236}">
                      <a16:creationId xmlns:a16="http://schemas.microsoft.com/office/drawing/2014/main" id="{4B5B581A-D4D2-EB54-E7DE-DD2E31CC8F21}"/>
                    </a:ext>
                  </a:extLst>
                </p:cNvPr>
                <p:cNvSpPr/>
                <p:nvPr/>
              </p:nvSpPr>
              <p:spPr>
                <a:xfrm>
                  <a:off x="7303496" y="5355677"/>
                  <a:ext cx="222191" cy="213645"/>
                </a:xfrm>
                <a:prstGeom prst="rightArrow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dirty="0"/>
                </a:p>
              </p:txBody>
            </p:sp>
          </p:grp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C16C9E35-96FB-59C4-DBCA-4868678311C7}"/>
                  </a:ext>
                </a:extLst>
              </p:cNvPr>
              <p:cNvSpPr/>
              <p:nvPr/>
            </p:nvSpPr>
            <p:spPr>
              <a:xfrm>
                <a:off x="8033265" y="4944010"/>
                <a:ext cx="222191" cy="21364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434AD55B-98FE-4397-FCAC-003E9D7C9769}"/>
                </a:ext>
              </a:extLst>
            </p:cNvPr>
            <p:cNvSpPr/>
            <p:nvPr/>
          </p:nvSpPr>
          <p:spPr>
            <a:xfrm>
              <a:off x="5435839" y="4131001"/>
              <a:ext cx="222191" cy="213645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6C3C378A-3ED5-C500-4EEC-8D1BEC0DFB0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b="61464"/>
          <a:stretch/>
        </p:blipFill>
        <p:spPr>
          <a:xfrm>
            <a:off x="5313836" y="2435552"/>
            <a:ext cx="2257425" cy="220233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7" name="L-Shape 36">
            <a:extLst>
              <a:ext uri="{FF2B5EF4-FFF2-40B4-BE49-F238E27FC236}">
                <a16:creationId xmlns:a16="http://schemas.microsoft.com/office/drawing/2014/main" id="{EF4907E6-0933-3142-2320-38C136F89AC3}"/>
              </a:ext>
            </a:extLst>
          </p:cNvPr>
          <p:cNvSpPr/>
          <p:nvPr/>
        </p:nvSpPr>
        <p:spPr>
          <a:xfrm>
            <a:off x="2795084" y="106700"/>
            <a:ext cx="5349058" cy="3174885"/>
          </a:xfrm>
          <a:prstGeom prst="corner">
            <a:avLst>
              <a:gd name="adj1" fmla="val 50000"/>
              <a:gd name="adj2" fmla="val 86338"/>
            </a:avLst>
          </a:prstGeom>
          <a:noFill/>
          <a:ln w="952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750BC8F-8F50-4C2A-F9DC-9DA699F9A269}"/>
              </a:ext>
            </a:extLst>
          </p:cNvPr>
          <p:cNvSpPr/>
          <p:nvPr/>
        </p:nvSpPr>
        <p:spPr>
          <a:xfrm>
            <a:off x="5582362" y="4353564"/>
            <a:ext cx="2419859" cy="214889"/>
          </a:xfrm>
          <a:prstGeom prst="rect">
            <a:avLst/>
          </a:prstGeom>
          <a:noFill/>
          <a:ln w="952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9343A03-5CD8-9661-9CC0-D3C14CBFB8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60696" y="3553937"/>
            <a:ext cx="1724025" cy="1276350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002D738-C616-4318-6F68-9DC6D0DB1071}"/>
              </a:ext>
            </a:extLst>
          </p:cNvPr>
          <p:cNvSpPr txBox="1"/>
          <p:nvPr/>
        </p:nvSpPr>
        <p:spPr>
          <a:xfrm>
            <a:off x="9281510" y="3983907"/>
            <a:ext cx="130432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API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1ABBFA-B330-0A3B-B264-E6909DCB3B0E}"/>
              </a:ext>
            </a:extLst>
          </p:cNvPr>
          <p:cNvSpPr txBox="1"/>
          <p:nvPr/>
        </p:nvSpPr>
        <p:spPr>
          <a:xfrm>
            <a:off x="9595586" y="5519202"/>
            <a:ext cx="580923" cy="25391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 sz="1050" b="1" dirty="0"/>
              <a:t>HERE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E12B82-34BA-3FD0-A000-F596FD128FB6}"/>
              </a:ext>
            </a:extLst>
          </p:cNvPr>
          <p:cNvSpPr txBox="1"/>
          <p:nvPr/>
        </p:nvSpPr>
        <p:spPr>
          <a:xfrm>
            <a:off x="7293469" y="4011677"/>
            <a:ext cx="130432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MT3D_Unsat</a:t>
            </a:r>
          </a:p>
        </p:txBody>
      </p:sp>
    </p:spTree>
    <p:extLst>
      <p:ext uri="{BB962C8B-B14F-4D97-AF65-F5344CB8AC3E}">
        <p14:creationId xmlns:p14="http://schemas.microsoft.com/office/powerpoint/2010/main" val="190860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8178C-1B69-4C65-6928-A047716F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DBF7213-16CB-C4D0-6125-E46BFBE98CAB}"/>
              </a:ext>
            </a:extLst>
          </p:cNvPr>
          <p:cNvGrpSpPr/>
          <p:nvPr/>
        </p:nvGrpSpPr>
        <p:grpSpPr>
          <a:xfrm>
            <a:off x="402480" y="118109"/>
            <a:ext cx="5760195" cy="4294394"/>
            <a:chOff x="2420773" y="448767"/>
            <a:chExt cx="5760195" cy="429439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EEEC771-EE1A-39FA-8A92-3C6C5BEFC5FA}"/>
                </a:ext>
              </a:extLst>
            </p:cNvPr>
            <p:cNvGrpSpPr/>
            <p:nvPr/>
          </p:nvGrpSpPr>
          <p:grpSpPr>
            <a:xfrm>
              <a:off x="2654058" y="681450"/>
              <a:ext cx="5526910" cy="4061711"/>
              <a:chOff x="2739015" y="189312"/>
              <a:chExt cx="5526910" cy="406171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32FE996-7EBA-B655-837D-213EC0D8C6EC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09E89DA5-BEAD-B2F2-9214-808377A096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96AD352-87A5-0021-D97F-37DE08790B2E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E54D556-B644-C5E3-290A-DA82E4488BA9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7625AE44-17AA-D298-F739-E84FB83960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0FBC66C-9AC5-9331-463D-4CF7C5C5B2FB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1B80A20-D429-4D8F-A958-7AC784760EF5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175403" cy="4061711"/>
                <a:chOff x="9106623" y="100778"/>
                <a:chExt cx="2175403" cy="406171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7FBBB6B-AE12-AE4C-D3F4-CB0C5A74D693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175403" cy="4061711"/>
                  <a:chOff x="8656776" y="214768"/>
                  <a:chExt cx="2175403" cy="4061711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EAB3267E-F872-13A2-17BA-AF00A5F921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2D2C4FA0-487E-77AD-165B-3EAEB42F3B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rcRect r="32436" b="43990"/>
                  <a:stretch/>
                </p:blipFill>
                <p:spPr>
                  <a:xfrm>
                    <a:off x="9390632" y="627367"/>
                    <a:ext cx="1441547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" name="Arrow: Right 34">
                  <a:extLst>
                    <a:ext uri="{FF2B5EF4-FFF2-40B4-BE49-F238E27FC236}">
                      <a16:creationId xmlns:a16="http://schemas.microsoft.com/office/drawing/2014/main" id="{BB442433-1F90-3EAA-AB26-2B4F4A6D33D2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8C2161E7-49E0-83C2-EEE7-FFC62A31467C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81C58B0-23BF-B2D3-DA66-B508BCA9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-446" t="56994" r="47483" b="26641"/>
            <a:stretch/>
          </p:blipFill>
          <p:spPr>
            <a:xfrm>
              <a:off x="2420773" y="448767"/>
              <a:ext cx="1159385" cy="183332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9FD3999-AF9B-911A-B783-E7A43D600C6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1770" b="33181"/>
          <a:stretch/>
        </p:blipFill>
        <p:spPr>
          <a:xfrm>
            <a:off x="1468452" y="4565174"/>
            <a:ext cx="3171825" cy="1820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C83E5E-3CA8-8447-EC0F-DA5D8E0DB30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5276" r="32143"/>
          <a:stretch/>
        </p:blipFill>
        <p:spPr>
          <a:xfrm>
            <a:off x="334978" y="4780526"/>
            <a:ext cx="1085849" cy="1194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54CE91-0EA4-1828-658B-010BFC84C56F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66275"/>
          <a:stretch/>
        </p:blipFill>
        <p:spPr>
          <a:xfrm>
            <a:off x="1716101" y="6469634"/>
            <a:ext cx="2676525" cy="224863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1D2A6A10-0769-F13C-E047-E81F3813BEE5}"/>
              </a:ext>
            </a:extLst>
          </p:cNvPr>
          <p:cNvSpPr/>
          <p:nvPr/>
        </p:nvSpPr>
        <p:spPr>
          <a:xfrm>
            <a:off x="1218436" y="4780526"/>
            <a:ext cx="222191" cy="2136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729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17776</TotalTime>
  <Words>140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Univers 47 CondensedLight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390</cp:revision>
  <dcterms:created xsi:type="dcterms:W3CDTF">2024-12-17T09:33:28Z</dcterms:created>
  <dcterms:modified xsi:type="dcterms:W3CDTF">2025-03-26T19:49:23Z</dcterms:modified>
</cp:coreProperties>
</file>