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81" r:id="rId4"/>
    <p:sldId id="274" r:id="rId5"/>
    <p:sldId id="278" r:id="rId6"/>
    <p:sldId id="261" r:id="rId7"/>
    <p:sldId id="280" r:id="rId8"/>
    <p:sldId id="27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12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2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5.png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png"/><Relationship Id="rId9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emf"/><Relationship Id="rId24" Type="http://schemas.openxmlformats.org/officeDocument/2006/relationships/image" Target="../media/image9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8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30.png"/><Relationship Id="rId18" Type="http://schemas.openxmlformats.org/officeDocument/2006/relationships/image" Target="../media/image78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7.png"/><Relationship Id="rId2" Type="http://schemas.openxmlformats.org/officeDocument/2006/relationships/image" Target="../media/image4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18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80.emf"/><Relationship Id="rId15" Type="http://schemas.openxmlformats.org/officeDocument/2006/relationships/image" Target="../media/image85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Relationship Id="rId1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2" Type="http://schemas.openxmlformats.org/officeDocument/2006/relationships/image" Target="../media/image8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5" Type="http://schemas.openxmlformats.org/officeDocument/2006/relationships/image" Target="../media/image99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82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21" Type="http://schemas.openxmlformats.org/officeDocument/2006/relationships/image" Target="../media/image119.png"/><Relationship Id="rId34" Type="http://schemas.openxmlformats.org/officeDocument/2006/relationships/image" Target="../media/image13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image" Target="../media/image135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97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4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8" Type="http://schemas.openxmlformats.org/officeDocument/2006/relationships/image" Target="../media/image106.png"/><Relationship Id="rId3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8523995" y="324240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400" b="1" dirty="0"/>
                <a:t>Folders </a:t>
              </a:r>
            </a:p>
            <a:p>
              <a:pPr algn="r"/>
              <a:r>
                <a:rPr lang="pt-BR" altLang="LID4096" sz="1400" b="1" dirty="0"/>
                <a:t>swap</a:t>
              </a:r>
              <a:endParaRPr lang="LID4096" altLang="LID4096" sz="1400" b="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10652770" y="2369800"/>
            <a:ext cx="1091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01</a:t>
            </a:r>
            <a:endParaRPr lang="LID4096" sz="28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833" y="6176243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686" y="6344195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60971" y="6517758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234378" y="5928864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525944" y="5937336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201846" y="6347649"/>
            <a:ext cx="795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FF"/>
                </a:solidFill>
              </a:rPr>
              <a:t>No Local Temp. ok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61635" y="5870392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4806746" y="168948"/>
            <a:ext cx="3610113" cy="3055407"/>
            <a:chOff x="4005637" y="156552"/>
            <a:chExt cx="3610113" cy="30554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5" y="435832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FB6F3C2-96FE-71A0-E635-F7E8F23C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10280"/>
            <a:stretch/>
          </p:blipFill>
          <p:spPr>
            <a:xfrm>
              <a:off x="4488278" y="1186597"/>
              <a:ext cx="2486025" cy="2025362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C872042-2819-CADA-6CDA-DDD8F698A2D2}"/>
                </a:ext>
              </a:extLst>
            </p:cNvPr>
            <p:cNvSpPr/>
            <p:nvPr/>
          </p:nvSpPr>
          <p:spPr>
            <a:xfrm>
              <a:off x="4497300" y="1955845"/>
              <a:ext cx="1539061" cy="3786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48B58B-6B27-F0ED-1397-1EF6A62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38271" y="689726"/>
              <a:ext cx="2066925" cy="209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36C9EB6-92E5-F865-BBBB-473C2671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t="1" b="23755"/>
            <a:stretch/>
          </p:blipFill>
          <p:spPr>
            <a:xfrm>
              <a:off x="4538271" y="930696"/>
              <a:ext cx="2790825" cy="19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5B31AB-DC25-954F-A39E-505238652285}"/>
                </a:ext>
              </a:extLst>
            </p:cNvPr>
            <p:cNvSpPr/>
            <p:nvPr/>
          </p:nvSpPr>
          <p:spPr>
            <a:xfrm>
              <a:off x="4673188" y="2641937"/>
              <a:ext cx="1539061" cy="4571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7D2A01-0176-ECF5-65FA-302E0FB3F761}"/>
                </a:ext>
              </a:extLst>
            </p:cNvPr>
            <p:cNvSpPr txBox="1"/>
            <p:nvPr/>
          </p:nvSpPr>
          <p:spPr>
            <a:xfrm>
              <a:off x="6069389" y="156552"/>
              <a:ext cx="1546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Afterwards</a:t>
              </a:r>
              <a:endParaRPr lang="LID4096" sz="1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307611" y="6369881"/>
            <a:ext cx="2667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58" y="2932352"/>
            <a:ext cx="1740380" cy="1270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25132-030A-82D8-C207-05CBAEEB171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324475" y="2728912"/>
            <a:ext cx="1543050" cy="14001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BF5003A-A3BD-BDF3-CA92-2E338C3FE78E}"/>
              </a:ext>
            </a:extLst>
          </p:cNvPr>
          <p:cNvGrpSpPr/>
          <p:nvPr/>
        </p:nvGrpSpPr>
        <p:grpSpPr>
          <a:xfrm>
            <a:off x="8353586" y="4694980"/>
            <a:ext cx="2824343" cy="1942734"/>
            <a:chOff x="8353586" y="4694980"/>
            <a:chExt cx="2824343" cy="19427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2A4977-0C72-5C65-CBE1-4FBF8B5E474F}"/>
                </a:ext>
              </a:extLst>
            </p:cNvPr>
            <p:cNvGrpSpPr/>
            <p:nvPr/>
          </p:nvGrpSpPr>
          <p:grpSpPr>
            <a:xfrm>
              <a:off x="8353586" y="4694980"/>
              <a:ext cx="2530078" cy="1855922"/>
              <a:chOff x="7012215" y="4605024"/>
              <a:chExt cx="2530078" cy="185592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4AEE5F2-5257-5232-2610-DF1CA02B9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12215" y="4605024"/>
                <a:ext cx="2028825" cy="1028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853E7E4-DD9C-10AC-1E74-EE238D614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86133" y="5203646"/>
                <a:ext cx="1552575" cy="12573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4C7AF8-36EC-576D-FF6A-532DBAD36AEA}"/>
                  </a:ext>
                </a:extLst>
              </p:cNvPr>
              <p:cNvSpPr/>
              <p:nvPr/>
            </p:nvSpPr>
            <p:spPr>
              <a:xfrm>
                <a:off x="7886133" y="5810978"/>
                <a:ext cx="1656160" cy="21306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B185A9-A194-3308-8A93-270B59715315}"/>
                </a:ext>
              </a:extLst>
            </p:cNvPr>
            <p:cNvSpPr txBox="1"/>
            <p:nvPr/>
          </p:nvSpPr>
          <p:spPr>
            <a:xfrm>
              <a:off x="10518601" y="6114494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02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459E8E5-B4A5-5AA5-4D97-2F5EFDFC8D20}"/>
              </a:ext>
            </a:extLst>
          </p:cNvPr>
          <p:cNvGrpSpPr/>
          <p:nvPr/>
        </p:nvGrpSpPr>
        <p:grpSpPr>
          <a:xfrm>
            <a:off x="125598" y="1215172"/>
            <a:ext cx="3496287" cy="806330"/>
            <a:chOff x="5395878" y="183643"/>
            <a:chExt cx="3496287" cy="80633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A383C92-4F8D-C21F-6189-C9867C123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878" y="183643"/>
              <a:ext cx="2647950" cy="2095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367468-DE37-7A1C-FC82-A78B05941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9365" y="392442"/>
              <a:ext cx="3352800" cy="2190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5047" y="561348"/>
              <a:ext cx="1828800" cy="42862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EC3FF2-F6FD-DB99-DCFA-28647C40D707}"/>
                </a:ext>
              </a:extLst>
            </p:cNvPr>
            <p:cNvSpPr txBox="1"/>
            <p:nvPr/>
          </p:nvSpPr>
          <p:spPr>
            <a:xfrm>
              <a:off x="8077743" y="710505"/>
              <a:ext cx="369061" cy="279468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>
              <a:defPPr>
                <a:defRPr lang="LID4096"/>
              </a:defPPr>
              <a:lvl1pPr algn="ctr">
                <a:defRPr sz="1100" b="1">
                  <a:latin typeface="Calibri bold" panose="020F0702030404030204" pitchFamily="34" charset="0"/>
                  <a:cs typeface="Calibri bold" panose="020F0702030404030204" pitchFamily="34" charset="0"/>
                </a:defRPr>
              </a:lvl1pPr>
            </a:lstStyle>
            <a:p>
              <a:r>
                <a:rPr lang="pt-BR" dirty="0"/>
                <a:t>S1 </a:t>
              </a:r>
              <a:endParaRPr lang="LID4096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1A1129-9174-6A90-3B2B-A65C0EC77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77743" y="188506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59F847-8B37-AD84-C8CF-9D4CB64C5217}"/>
              </a:ext>
            </a:extLst>
          </p:cNvPr>
          <p:cNvSpPr txBox="1"/>
          <p:nvPr/>
        </p:nvSpPr>
        <p:spPr>
          <a:xfrm>
            <a:off x="9989018" y="250542"/>
            <a:ext cx="871539" cy="1077218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dirty="0">
                <a:solidFill>
                  <a:srgbClr val="0000FF"/>
                </a:solidFill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</a:rPr>
              <a:t>__</a:t>
            </a:r>
            <a:r>
              <a:rPr lang="en-US" sz="1400" dirty="0" err="1">
                <a:solidFill>
                  <a:srgbClr val="0000FF"/>
                </a:solidFill>
              </a:rPr>
              <a:t>ic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__rch</a:t>
            </a:r>
          </a:p>
          <a:p>
            <a:r>
              <a:rPr lang="en-US" sz="1400" dirty="0">
                <a:solidFill>
                  <a:srgbClr val="0000FF"/>
                </a:solidFill>
              </a:rPr>
              <a:t>__ne</a:t>
            </a:r>
          </a:p>
          <a:p>
            <a:r>
              <a:rPr lang="en-US" sz="1400" dirty="0">
                <a:solidFill>
                  <a:srgbClr val="0000FF"/>
                </a:solidFill>
              </a:rPr>
              <a:t>__sto</a:t>
            </a:r>
            <a:endParaRPr lang="LID4096" sz="1400" dirty="0">
              <a:solidFill>
                <a:srgbClr val="0000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C98A1E-7A4A-3C54-1A10-794A7BAC1847}"/>
              </a:ext>
            </a:extLst>
          </p:cNvPr>
          <p:cNvSpPr txBox="1"/>
          <p:nvPr/>
        </p:nvSpPr>
        <p:spPr>
          <a:xfrm>
            <a:off x="11926581" y="1059490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d</a:t>
            </a:r>
            <a:endParaRPr lang="LID4096" sz="1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6DB165-FAFB-AF76-8FA3-6D5597F7C4CE}"/>
              </a:ext>
            </a:extLst>
          </p:cNvPr>
          <p:cNvSpPr txBox="1"/>
          <p:nvPr/>
        </p:nvSpPr>
        <p:spPr>
          <a:xfrm>
            <a:off x="10749672" y="296563"/>
            <a:ext cx="867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*.</a:t>
            </a:r>
            <a:r>
              <a:rPr lang="pt-BR" dirty="0" err="1">
                <a:solidFill>
                  <a:srgbClr val="0000FF"/>
                </a:solidFill>
              </a:rPr>
              <a:t>ins</a:t>
            </a:r>
            <a:endParaRPr lang="LID4096" dirty="0">
              <a:solidFill>
                <a:srgbClr val="0000FF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366356-73E7-E9F0-CD6C-5681D5E58371}"/>
              </a:ext>
            </a:extLst>
          </p:cNvPr>
          <p:cNvSpPr txBox="1"/>
          <p:nvPr/>
        </p:nvSpPr>
        <p:spPr>
          <a:xfrm>
            <a:off x="10764412" y="729375"/>
            <a:ext cx="867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*.</a:t>
            </a:r>
            <a:r>
              <a:rPr lang="LID4096" dirty="0">
                <a:solidFill>
                  <a:srgbClr val="0000FF"/>
                </a:solidFill>
              </a:rPr>
              <a:t>tpl</a:t>
            </a:r>
            <a:endParaRPr lang="pt-BR" dirty="0">
              <a:solidFill>
                <a:srgbClr val="0000FF"/>
              </a:solidFill>
            </a:endParaRPr>
          </a:p>
          <a:p>
            <a:r>
              <a:rPr lang="pt-BR" dirty="0">
                <a:solidFill>
                  <a:srgbClr val="0000FF"/>
                </a:solidFill>
              </a:rPr>
              <a:t>*.zone</a:t>
            </a:r>
            <a:endParaRPr lang="LID4096" dirty="0">
              <a:solidFill>
                <a:srgbClr val="0000FF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DB3EDE7-6DD8-0C73-6214-CD01D90FDF2D}"/>
              </a:ext>
            </a:extLst>
          </p:cNvPr>
          <p:cNvGrpSpPr/>
          <p:nvPr/>
        </p:nvGrpSpPr>
        <p:grpSpPr>
          <a:xfrm>
            <a:off x="2758420" y="3429000"/>
            <a:ext cx="1923640" cy="3316415"/>
            <a:chOff x="5225547" y="1066179"/>
            <a:chExt cx="1923640" cy="3316415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64474F4-0F4A-0F7A-F93A-4172F3394CEF}"/>
                </a:ext>
              </a:extLst>
            </p:cNvPr>
            <p:cNvGrpSpPr/>
            <p:nvPr/>
          </p:nvGrpSpPr>
          <p:grpSpPr>
            <a:xfrm>
              <a:off x="5242023" y="1066179"/>
              <a:ext cx="1885950" cy="3257550"/>
              <a:chOff x="4961756" y="1085097"/>
              <a:chExt cx="1885950" cy="3257550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4026EF31-6786-7A55-33FD-F51670FB8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1756" y="1085097"/>
                <a:ext cx="1885950" cy="32575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41E1B5B-ADEA-7DE5-AEEA-131E1765C58F}"/>
                  </a:ext>
                </a:extLst>
              </p:cNvPr>
              <p:cNvSpPr txBox="1"/>
              <p:nvPr/>
            </p:nvSpPr>
            <p:spPr>
              <a:xfrm>
                <a:off x="6575933" y="3718567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>
                    <a:solidFill>
                      <a:srgbClr val="FF0000"/>
                    </a:solidFill>
                  </a:rPr>
                  <a:t>g</a:t>
                </a:r>
                <a:endParaRPr lang="LID4096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7714769-DA43-8EAD-157F-E903B22DB626}"/>
                </a:ext>
              </a:extLst>
            </p:cNvPr>
            <p:cNvSpPr/>
            <p:nvPr/>
          </p:nvSpPr>
          <p:spPr>
            <a:xfrm>
              <a:off x="5225547" y="4285688"/>
              <a:ext cx="1923640" cy="969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E2A3F7C-2388-0043-FB58-5CA94462039C}"/>
              </a:ext>
            </a:extLst>
          </p:cNvPr>
          <p:cNvGrpSpPr/>
          <p:nvPr/>
        </p:nvGrpSpPr>
        <p:grpSpPr>
          <a:xfrm>
            <a:off x="4870807" y="3790413"/>
            <a:ext cx="2314576" cy="2935502"/>
            <a:chOff x="7273658" y="2380735"/>
            <a:chExt cx="2314576" cy="293550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BF62C5E-4D49-0ADE-3750-32A347AE922A}"/>
                </a:ext>
              </a:extLst>
            </p:cNvPr>
            <p:cNvGrpSpPr/>
            <p:nvPr/>
          </p:nvGrpSpPr>
          <p:grpSpPr>
            <a:xfrm>
              <a:off x="7273659" y="2496837"/>
              <a:ext cx="2314575" cy="2819400"/>
              <a:chOff x="7075009" y="2510046"/>
              <a:chExt cx="2314575" cy="2819400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3C96B9E5-14C8-A807-F452-2796CC2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5009" y="2510046"/>
                <a:ext cx="2314575" cy="28194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8F2B392-A623-1567-3E7D-5C676D264512}"/>
                  </a:ext>
                </a:extLst>
              </p:cNvPr>
              <p:cNvSpPr txBox="1"/>
              <p:nvPr/>
            </p:nvSpPr>
            <p:spPr>
              <a:xfrm>
                <a:off x="9104694" y="4999137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>
                    <a:solidFill>
                      <a:srgbClr val="FF0000"/>
                    </a:solidFill>
                  </a:rPr>
                  <a:t>f</a:t>
                </a:r>
                <a:endParaRPr lang="LID4096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D7B473C-E389-4029-A505-56FDB6460E50}"/>
                </a:ext>
              </a:extLst>
            </p:cNvPr>
            <p:cNvSpPr/>
            <p:nvPr/>
          </p:nvSpPr>
          <p:spPr>
            <a:xfrm>
              <a:off x="7273658" y="2380735"/>
              <a:ext cx="2313957" cy="116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19CFF69-E2C3-947E-C9C3-97EB8C3DB356}"/>
              </a:ext>
            </a:extLst>
          </p:cNvPr>
          <p:cNvGrpSpPr>
            <a:grpSpLocks noChangeAspect="1"/>
          </p:cNvGrpSpPr>
          <p:nvPr/>
        </p:nvGrpSpPr>
        <p:grpSpPr>
          <a:xfrm>
            <a:off x="6628402" y="5923743"/>
            <a:ext cx="152934" cy="388692"/>
            <a:chOff x="6941900" y="1176810"/>
            <a:chExt cx="205483" cy="522251"/>
          </a:xfrm>
        </p:grpSpPr>
        <p:sp>
          <p:nvSpPr>
            <p:cNvPr id="142" name="Arrow: Right 141">
              <a:extLst>
                <a:ext uri="{FF2B5EF4-FFF2-40B4-BE49-F238E27FC236}">
                  <a16:creationId xmlns:a16="http://schemas.microsoft.com/office/drawing/2014/main" id="{AF16BB87-1603-4257-D739-8E2E1BD307C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941900" y="1176810"/>
              <a:ext cx="202549" cy="23391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3" name="Arrow: Right 142">
              <a:extLst>
                <a:ext uri="{FF2B5EF4-FFF2-40B4-BE49-F238E27FC236}">
                  <a16:creationId xmlns:a16="http://schemas.microsoft.com/office/drawing/2014/main" id="{CDE78E00-1086-9F11-2258-F58B115586D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944834" y="1465153"/>
              <a:ext cx="202549" cy="23390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3028CB7-8100-08B1-9441-55650A464C30}"/>
              </a:ext>
            </a:extLst>
          </p:cNvPr>
          <p:cNvGrpSpPr/>
          <p:nvPr/>
        </p:nvGrpSpPr>
        <p:grpSpPr>
          <a:xfrm>
            <a:off x="4474774" y="3681371"/>
            <a:ext cx="152934" cy="582189"/>
            <a:chOff x="6941901" y="1318550"/>
            <a:chExt cx="152934" cy="582189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4DB2828-9394-539C-89EC-7BBAD64D70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1901" y="1318550"/>
              <a:ext cx="152934" cy="388692"/>
              <a:chOff x="6941900" y="1176810"/>
              <a:chExt cx="205483" cy="522251"/>
            </a:xfrm>
          </p:grpSpPr>
          <p:sp>
            <p:nvSpPr>
              <p:cNvPr id="138" name="Arrow: Right 137">
                <a:extLst>
                  <a:ext uri="{FF2B5EF4-FFF2-40B4-BE49-F238E27FC236}">
                    <a16:creationId xmlns:a16="http://schemas.microsoft.com/office/drawing/2014/main" id="{8B0A63EA-F59A-B6A9-AA67-2FA4612206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0" y="1176810"/>
                <a:ext cx="202549" cy="23391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9" name="Arrow: Right 138">
                <a:extLst>
                  <a:ext uri="{FF2B5EF4-FFF2-40B4-BE49-F238E27FC236}">
                    <a16:creationId xmlns:a16="http://schemas.microsoft.com/office/drawing/2014/main" id="{9A5F8FA1-3AAE-371E-EDCE-DE3F157919A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4834" y="1465153"/>
                <a:ext cx="202549" cy="23390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53298920-71B9-28FC-0D12-ABB0B09FACD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941901" y="1726650"/>
              <a:ext cx="150750" cy="1740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875B81B-946D-4CC8-4B0D-C64E4C2BB106}"/>
              </a:ext>
            </a:extLst>
          </p:cNvPr>
          <p:cNvGrpSpPr/>
          <p:nvPr/>
        </p:nvGrpSpPr>
        <p:grpSpPr>
          <a:xfrm>
            <a:off x="325082" y="2053081"/>
            <a:ext cx="2416009" cy="478972"/>
            <a:chOff x="3675026" y="2311520"/>
            <a:chExt cx="2416009" cy="478972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75026" y="2311520"/>
              <a:ext cx="2400300" cy="219075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035814" y="258946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09149F4-5954-F771-2422-C24B864533D5}"/>
              </a:ext>
            </a:extLst>
          </p:cNvPr>
          <p:cNvGrpSpPr/>
          <p:nvPr/>
        </p:nvGrpSpPr>
        <p:grpSpPr>
          <a:xfrm>
            <a:off x="354767" y="2346096"/>
            <a:ext cx="1662710" cy="1877434"/>
            <a:chOff x="558293" y="4533575"/>
            <a:chExt cx="1662710" cy="1877434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7953" y="4743895"/>
              <a:ext cx="1543050" cy="140017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b="11002"/>
            <a:stretch/>
          </p:blipFill>
          <p:spPr>
            <a:xfrm>
              <a:off x="558293" y="4533575"/>
              <a:ext cx="809625" cy="19497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1575" y="6178254"/>
              <a:ext cx="800100" cy="219075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14723" y="5944284"/>
              <a:ext cx="838200" cy="466725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9DFA32A-63AF-4CBC-3603-17B0977686CD}"/>
              </a:ext>
            </a:extLst>
          </p:cNvPr>
          <p:cNvGrpSpPr/>
          <p:nvPr/>
        </p:nvGrpSpPr>
        <p:grpSpPr>
          <a:xfrm>
            <a:off x="6423837" y="1423971"/>
            <a:ext cx="2447084" cy="1675672"/>
            <a:chOff x="5885408" y="1500407"/>
            <a:chExt cx="2447084" cy="1675672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D79153D-7BA3-94D1-3778-5168F4ABF538}"/>
                </a:ext>
              </a:extLst>
            </p:cNvPr>
            <p:cNvGrpSpPr/>
            <p:nvPr/>
          </p:nvGrpSpPr>
          <p:grpSpPr>
            <a:xfrm>
              <a:off x="5885408" y="1500407"/>
              <a:ext cx="2447084" cy="1675672"/>
              <a:chOff x="4474774" y="1598808"/>
              <a:chExt cx="2447084" cy="1675672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B06A3654-C59E-8C65-F558-2A564551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4774" y="2859127"/>
                <a:ext cx="2092740" cy="415353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464CB10-0302-6DAC-12B6-C8546425913B}"/>
                  </a:ext>
                </a:extLst>
              </p:cNvPr>
              <p:cNvSpPr txBox="1"/>
              <p:nvPr/>
            </p:nvSpPr>
            <p:spPr>
              <a:xfrm>
                <a:off x="4722601" y="2654293"/>
                <a:ext cx="11876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Monte Carlo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D1C1E36-5F80-0227-983C-A37AA76948FE}"/>
                  </a:ext>
                </a:extLst>
              </p:cNvPr>
              <p:cNvSpPr txBox="1"/>
              <p:nvPr/>
            </p:nvSpPr>
            <p:spPr>
              <a:xfrm>
                <a:off x="4682060" y="2397298"/>
                <a:ext cx="11876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Ensemble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1C256F6-4CF0-077B-2B4F-4736E8362076}"/>
                  </a:ext>
                </a:extLst>
              </p:cNvPr>
              <p:cNvSpPr txBox="1"/>
              <p:nvPr/>
            </p:nvSpPr>
            <p:spPr>
              <a:xfrm>
                <a:off x="5093058" y="15988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b="1" dirty="0"/>
                  <a:t>PARVAL </a:t>
                </a:r>
              </a:p>
            </p:txBody>
          </p:sp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8106EA78-39E5-DBB4-0FAD-7A96F4698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29065" y="1986768"/>
                <a:ext cx="1492042" cy="384090"/>
              </a:xfrm>
              <a:prstGeom prst="rect">
                <a:avLst/>
              </a:prstGeom>
            </p:spPr>
          </p:pic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5F68CE-E05D-B2DA-3AF6-4A3368BB35BE}"/>
                </a:ext>
              </a:extLst>
            </p:cNvPr>
            <p:cNvSpPr txBox="1"/>
            <p:nvPr/>
          </p:nvSpPr>
          <p:spPr>
            <a:xfrm>
              <a:off x="7400403" y="1791225"/>
              <a:ext cx="7244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85M</a:t>
              </a:r>
              <a:endParaRPr lang="LID4096" b="1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5FF8DB2-708F-5936-80DB-73F5533367C0}"/>
                </a:ext>
              </a:extLst>
            </p:cNvPr>
            <p:cNvSpPr txBox="1"/>
            <p:nvPr/>
          </p:nvSpPr>
          <p:spPr>
            <a:xfrm>
              <a:off x="7615575" y="259847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h</a:t>
              </a:r>
              <a:endParaRPr lang="LID4096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01F1E2-0056-D4DF-793B-51E13DE86E3D}"/>
              </a:ext>
            </a:extLst>
          </p:cNvPr>
          <p:cNvGrpSpPr/>
          <p:nvPr/>
        </p:nvGrpSpPr>
        <p:grpSpPr>
          <a:xfrm>
            <a:off x="4361246" y="231255"/>
            <a:ext cx="2233276" cy="1453762"/>
            <a:chOff x="8353586" y="5524034"/>
            <a:chExt cx="2233276" cy="145376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E577AC-DB6A-2982-35EB-FF49449D459C}"/>
                </a:ext>
              </a:extLst>
            </p:cNvPr>
            <p:cNvGrpSpPr/>
            <p:nvPr/>
          </p:nvGrpSpPr>
          <p:grpSpPr>
            <a:xfrm>
              <a:off x="8353586" y="5524034"/>
              <a:ext cx="2028825" cy="1453762"/>
              <a:chOff x="7012215" y="5434078"/>
              <a:chExt cx="2028825" cy="1453762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4CC90721-1541-2AB6-12D4-B2EC5103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t="80592"/>
              <a:stretch/>
            </p:blipFill>
            <p:spPr>
              <a:xfrm>
                <a:off x="7012215" y="5434078"/>
                <a:ext cx="2028825" cy="199646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EBEB791D-7865-7AF2-A033-7309AB158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26474" y="5630540"/>
                <a:ext cx="1552575" cy="1257300"/>
              </a:xfrm>
              <a:prstGeom prst="rect">
                <a:avLst/>
              </a:prstGeom>
            </p:spPr>
          </p:pic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285D463-467D-7BD7-A2C5-D553A4F83788}"/>
                  </a:ext>
                </a:extLst>
              </p:cNvPr>
              <p:cNvSpPr/>
              <p:nvPr/>
            </p:nvSpPr>
            <p:spPr>
              <a:xfrm>
                <a:off x="7126474" y="6237872"/>
                <a:ext cx="1656160" cy="21306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9927534" y="6132460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1B72778C-DEE9-E091-8651-FE1B7D03B8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04782" y="454848"/>
            <a:ext cx="1028700" cy="8382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182FA7B-A3CF-132C-3670-300DF7D94DA9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2506" b="78744"/>
          <a:stretch/>
        </p:blipFill>
        <p:spPr>
          <a:xfrm>
            <a:off x="6176957" y="230276"/>
            <a:ext cx="2581275" cy="2000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5E576B-9DC1-BC9B-7C5B-A6C47327E28E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18085"/>
          <a:stretch/>
        </p:blipFill>
        <p:spPr>
          <a:xfrm>
            <a:off x="6223708" y="1362135"/>
            <a:ext cx="2628900" cy="10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10134</TotalTime>
  <Words>385</Words>
  <Application>Microsoft Office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242</cp:revision>
  <dcterms:created xsi:type="dcterms:W3CDTF">2024-12-17T09:33:28Z</dcterms:created>
  <dcterms:modified xsi:type="dcterms:W3CDTF">2025-01-14T14:53:57Z</dcterms:modified>
</cp:coreProperties>
</file>