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9" r:id="rId3"/>
    <p:sldId id="274" r:id="rId4"/>
    <p:sldId id="277" r:id="rId5"/>
    <p:sldId id="278" r:id="rId6"/>
    <p:sldId id="261" r:id="rId7"/>
    <p:sldId id="280" r:id="rId8"/>
    <p:sldId id="273" r:id="rId9"/>
    <p:sldId id="28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FF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5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8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37.png"/><Relationship Id="rId3" Type="http://schemas.openxmlformats.org/officeDocument/2006/relationships/image" Target="../media/image49.png"/><Relationship Id="rId21" Type="http://schemas.openxmlformats.org/officeDocument/2006/relationships/image" Target="../media/image66.pn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36.png"/><Relationship Id="rId2" Type="http://schemas.openxmlformats.org/officeDocument/2006/relationships/image" Target="../media/image48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24" Type="http://schemas.openxmlformats.org/officeDocument/2006/relationships/image" Target="../media/image35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78.png"/><Relationship Id="rId3" Type="http://schemas.openxmlformats.org/officeDocument/2006/relationships/image" Target="../media/image70.emf"/><Relationship Id="rId7" Type="http://schemas.openxmlformats.org/officeDocument/2006/relationships/image" Target="../media/image74.png"/><Relationship Id="rId12" Type="http://schemas.openxmlformats.org/officeDocument/2006/relationships/image" Target="../media/image4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19.png"/><Relationship Id="rId5" Type="http://schemas.openxmlformats.org/officeDocument/2006/relationships/image" Target="../media/image72.emf"/><Relationship Id="rId10" Type="http://schemas.openxmlformats.org/officeDocument/2006/relationships/image" Target="../media/image77.emf"/><Relationship Id="rId4" Type="http://schemas.openxmlformats.org/officeDocument/2006/relationships/image" Target="../media/image71.png"/><Relationship Id="rId9" Type="http://schemas.openxmlformats.org/officeDocument/2006/relationships/image" Target="../media/image7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12" Type="http://schemas.openxmlformats.org/officeDocument/2006/relationships/image" Target="../media/image8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83.png"/><Relationship Id="rId5" Type="http://schemas.openxmlformats.org/officeDocument/2006/relationships/image" Target="../media/image80.emf"/><Relationship Id="rId10" Type="http://schemas.openxmlformats.org/officeDocument/2006/relationships/image" Target="../media/image82.png"/><Relationship Id="rId4" Type="http://schemas.openxmlformats.org/officeDocument/2006/relationships/image" Target="../media/image41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5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4.png"/><Relationship Id="rId2" Type="http://schemas.openxmlformats.org/officeDocument/2006/relationships/image" Target="../media/image85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3.png"/><Relationship Id="rId5" Type="http://schemas.openxmlformats.org/officeDocument/2006/relationships/image" Target="../media/image88.png"/><Relationship Id="rId15" Type="http://schemas.openxmlformats.org/officeDocument/2006/relationships/image" Target="../media/image96.png"/><Relationship Id="rId10" Type="http://schemas.openxmlformats.org/officeDocument/2006/relationships/image" Target="../media/image92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21" Type="http://schemas.openxmlformats.org/officeDocument/2006/relationships/image" Target="../media/image116.png"/><Relationship Id="rId34" Type="http://schemas.openxmlformats.org/officeDocument/2006/relationships/image" Target="../media/image129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33" Type="http://schemas.openxmlformats.org/officeDocument/2006/relationships/image" Target="../media/image128.png"/><Relationship Id="rId38" Type="http://schemas.openxmlformats.org/officeDocument/2006/relationships/image" Target="../media/image132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29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32" Type="http://schemas.openxmlformats.org/officeDocument/2006/relationships/image" Target="../media/image127.png"/><Relationship Id="rId37" Type="http://schemas.openxmlformats.org/officeDocument/2006/relationships/image" Target="../media/image94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36" Type="http://schemas.openxmlformats.org/officeDocument/2006/relationships/image" Target="../media/image131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31" Type="http://schemas.openxmlformats.org/officeDocument/2006/relationships/image" Target="../media/image126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Relationship Id="rId30" Type="http://schemas.openxmlformats.org/officeDocument/2006/relationships/image" Target="../media/image125.png"/><Relationship Id="rId35" Type="http://schemas.openxmlformats.org/officeDocument/2006/relationships/image" Target="../media/image130.png"/><Relationship Id="rId8" Type="http://schemas.openxmlformats.org/officeDocument/2006/relationships/image" Target="../media/image103.png"/><Relationship Id="rId3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148.png"/><Relationship Id="rId21" Type="http://schemas.openxmlformats.org/officeDocument/2006/relationships/image" Target="../media/image166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emf"/><Relationship Id="rId24" Type="http://schemas.openxmlformats.org/officeDocument/2006/relationships/image" Target="../media/image1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23" Type="http://schemas.openxmlformats.org/officeDocument/2006/relationships/image" Target="../media/image15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Relationship Id="rId22" Type="http://schemas.openxmlformats.org/officeDocument/2006/relationships/image" Target="../media/image1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EBAC75B-2E91-5562-1EDB-ACB9269FA3FA}"/>
              </a:ext>
            </a:extLst>
          </p:cNvPr>
          <p:cNvSpPr/>
          <p:nvPr/>
        </p:nvSpPr>
        <p:spPr>
          <a:xfrm>
            <a:off x="8546" y="0"/>
            <a:ext cx="2529688" cy="451222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769E79-0CF0-832B-81FB-C8B7645C7881}"/>
              </a:ext>
            </a:extLst>
          </p:cNvPr>
          <p:cNvGrpSpPr/>
          <p:nvPr/>
        </p:nvGrpSpPr>
        <p:grpSpPr>
          <a:xfrm>
            <a:off x="2691465" y="192186"/>
            <a:ext cx="6234735" cy="4375340"/>
            <a:chOff x="2638286" y="367821"/>
            <a:chExt cx="6234735" cy="4375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D7F534-F0CC-C99D-D670-C314320BCAC8}"/>
                </a:ext>
              </a:extLst>
            </p:cNvPr>
            <p:cNvGrpSpPr/>
            <p:nvPr/>
          </p:nvGrpSpPr>
          <p:grpSpPr>
            <a:xfrm>
              <a:off x="2654058" y="681450"/>
              <a:ext cx="6218963" cy="4061711"/>
              <a:chOff x="2739015" y="189312"/>
              <a:chExt cx="6218963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D8DB4F-AB49-845D-331B-EE355AD9541F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0E39C0C-8AB9-9D13-C593-345D7E6BB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B28618C-0F5C-277F-D0FC-D6ADA04C2132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A5F10E7-A97E-1615-4150-82BD8FAB419E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F8511958-31CB-E9CB-8636-7F5FABAFE3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414AA48-64AA-5508-1AE3-E5AFE01F5730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2616C38-5AFA-9384-AF14-6FD507964BDB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867456" cy="4061711"/>
                <a:chOff x="9106623" y="100778"/>
                <a:chExt cx="2867456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1DBF62B-64DF-9028-2AA4-6F8D0CA92CE5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867456" cy="4061711"/>
                  <a:chOff x="8656776" y="214768"/>
                  <a:chExt cx="2867456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D020E754-D24C-9D20-752B-558CAB4D5A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97AACD88-D642-A2B3-0B15-20C9115234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b="43990"/>
                  <a:stretch/>
                </p:blipFill>
                <p:spPr>
                  <a:xfrm>
                    <a:off x="9390632" y="627367"/>
                    <a:ext cx="2133600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4794603A-17EB-A08F-8D7E-6F21EFB53D77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DEAE2318-10B3-F154-8CEF-9DC63A02AE9F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A50EC5-4561-5EBB-F5B7-2C762EB6EE44}"/>
                  </a:ext>
                </a:extLst>
              </p:cNvPr>
              <p:cNvSpPr txBox="1"/>
              <p:nvPr/>
            </p:nvSpPr>
            <p:spPr>
              <a:xfrm>
                <a:off x="3230241" y="3201284"/>
                <a:ext cx="803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noProof="0" dirty="0"/>
                  <a:t>Stopped here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23AADDA-0D33-F41D-C6C1-6D52596E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46" t="56994" r="47483" b="26641"/>
            <a:stretch/>
          </p:blipFill>
          <p:spPr>
            <a:xfrm>
              <a:off x="2638286" y="36782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A2CBF5-EC51-2777-6D0E-DB5AA4D52C4E}"/>
              </a:ext>
            </a:extLst>
          </p:cNvPr>
          <p:cNvGrpSpPr/>
          <p:nvPr/>
        </p:nvGrpSpPr>
        <p:grpSpPr>
          <a:xfrm>
            <a:off x="132350" y="4551067"/>
            <a:ext cx="5443752" cy="2247900"/>
            <a:chOff x="4401959" y="160083"/>
            <a:chExt cx="5443752" cy="224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AA79721-9790-4B17-0F8E-C20296D4B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1959" y="367549"/>
              <a:ext cx="2190750" cy="1619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A557227-47CB-8EF3-CDB0-1EC8AE298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74778" y="956274"/>
              <a:ext cx="1400175" cy="10763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410DBF-9D2F-99BC-B429-11019BA9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b="5600"/>
            <a:stretch/>
          </p:blipFill>
          <p:spPr>
            <a:xfrm>
              <a:off x="7454936" y="160083"/>
              <a:ext cx="2390775" cy="22479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625287-2FC5-5977-9BFF-2F2C36817BBA}"/>
                </a:ext>
              </a:extLst>
            </p:cNvPr>
            <p:cNvSpPr txBox="1"/>
            <p:nvPr/>
          </p:nvSpPr>
          <p:spPr>
            <a:xfrm>
              <a:off x="4401959" y="1960926"/>
              <a:ext cx="305297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gis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1B2026-5581-14F7-0231-0BB4466CE84E}"/>
                </a:ext>
              </a:extLst>
            </p:cNvPr>
            <p:cNvSpPr/>
            <p:nvPr/>
          </p:nvSpPr>
          <p:spPr>
            <a:xfrm>
              <a:off x="4401959" y="1574015"/>
              <a:ext cx="5303520" cy="19294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D168F7-DC4D-4B5D-5E8E-838AD2BA5FFA}"/>
              </a:ext>
            </a:extLst>
          </p:cNvPr>
          <p:cNvGrpSpPr/>
          <p:nvPr/>
        </p:nvGrpSpPr>
        <p:grpSpPr>
          <a:xfrm>
            <a:off x="145134" y="94006"/>
            <a:ext cx="2337503" cy="4031221"/>
            <a:chOff x="145134" y="8546"/>
            <a:chExt cx="2337503" cy="40312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C629075-A5FB-C047-96DB-936E8C944371}"/>
                </a:ext>
              </a:extLst>
            </p:cNvPr>
            <p:cNvGrpSpPr/>
            <p:nvPr/>
          </p:nvGrpSpPr>
          <p:grpSpPr>
            <a:xfrm>
              <a:off x="145134" y="8546"/>
              <a:ext cx="2337503" cy="4031221"/>
              <a:chOff x="136588" y="73581"/>
              <a:chExt cx="2337503" cy="403122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06740CC-8E71-D0E7-3EAE-684937971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r="5603"/>
              <a:stretch/>
            </p:blipFill>
            <p:spPr>
              <a:xfrm>
                <a:off x="355131" y="1087100"/>
                <a:ext cx="2076982" cy="123825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F35B011-EB4F-0734-17F6-A448EA69C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 b="29284"/>
              <a:stretch/>
            </p:blipFill>
            <p:spPr>
              <a:xfrm>
                <a:off x="136588" y="73581"/>
                <a:ext cx="2295525" cy="101709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09C072F-4DE4-E891-2952-B7197B975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 t="86322"/>
              <a:stretch/>
            </p:blipFill>
            <p:spPr>
              <a:xfrm>
                <a:off x="178566" y="3908070"/>
                <a:ext cx="2295525" cy="19673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20A7454-9756-79D7-60A2-09D05AB24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 t="71090" b="13907"/>
              <a:stretch/>
            </p:blipFill>
            <p:spPr>
              <a:xfrm>
                <a:off x="142159" y="2315366"/>
                <a:ext cx="2295525" cy="215781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EC9BDC-90D1-A8F6-1350-A3AB66577D07}"/>
                  </a:ext>
                </a:extLst>
              </p:cNvPr>
              <p:cNvSpPr txBox="1"/>
              <p:nvPr/>
            </p:nvSpPr>
            <p:spPr>
              <a:xfrm>
                <a:off x="1675111" y="1156236"/>
                <a:ext cx="560361" cy="5539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pPr algn="ctr"/>
                <a:r>
                  <a:rPr lang="en-US" sz="1200" dirty="0"/>
                  <a:t>Linear</a:t>
                </a:r>
              </a:p>
              <a:p>
                <a:pPr algn="ctr"/>
                <a:r>
                  <a:rPr lang="en-US" sz="1200" dirty="0"/>
                  <a:t>Algebra</a:t>
                </a:r>
              </a:p>
              <a:p>
                <a:pPr algn="ctr"/>
                <a:r>
                  <a:rPr lang="en-US" sz="1200" dirty="0"/>
                  <a:t>SVD</a:t>
                </a:r>
                <a:endParaRPr lang="LID4096" sz="1200" dirty="0"/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761474A-B1D2-49A6-8551-AA43F5DD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493" y="2445856"/>
              <a:ext cx="1914525" cy="139065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BAC765F-C4EB-ECEA-5567-38DC290FC8E7}"/>
              </a:ext>
            </a:extLst>
          </p:cNvPr>
          <p:cNvSpPr/>
          <p:nvPr/>
        </p:nvSpPr>
        <p:spPr>
          <a:xfrm>
            <a:off x="379954" y="3335923"/>
            <a:ext cx="1876905" cy="401440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EC78A8-AF83-354F-0364-640D932212AE}"/>
              </a:ext>
            </a:extLst>
          </p:cNvPr>
          <p:cNvGrpSpPr/>
          <p:nvPr/>
        </p:nvGrpSpPr>
        <p:grpSpPr>
          <a:xfrm>
            <a:off x="8572951" y="192186"/>
            <a:ext cx="3562350" cy="6527353"/>
            <a:chOff x="8543524" y="133490"/>
            <a:chExt cx="3562350" cy="6527353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792EE58-4FC1-692F-E66D-B5AA02FF0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10224" y="412443"/>
              <a:ext cx="3295650" cy="62484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215C089-19D3-8C3A-CFB7-0E15D6AB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71133" b="13350"/>
            <a:stretch/>
          </p:blipFill>
          <p:spPr>
            <a:xfrm>
              <a:off x="8543524" y="133490"/>
              <a:ext cx="191452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21CFF7AD-0B9B-1529-5E3C-C83A8E4F34D0}"/>
              </a:ext>
            </a:extLst>
          </p:cNvPr>
          <p:cNvSpPr/>
          <p:nvPr/>
        </p:nvSpPr>
        <p:spPr>
          <a:xfrm rot="10800000">
            <a:off x="11434595" y="2072148"/>
            <a:ext cx="226337" cy="2591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44A888A-A4F9-9F66-9CF5-CD5E4F02519A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9703" t="15811" r="28482" b="8836"/>
          <a:stretch/>
        </p:blipFill>
        <p:spPr>
          <a:xfrm>
            <a:off x="6346661" y="4670101"/>
            <a:ext cx="2390775" cy="2119576"/>
          </a:xfrm>
          <a:prstGeom prst="rect">
            <a:avLst/>
          </a:prstGeom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BBB224F8-D8FA-0041-92BD-62F6B6B0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60" y="635802"/>
            <a:ext cx="2017084" cy="10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8676B5D-FDA7-EE76-D4B0-7B9336B613D0}"/>
              </a:ext>
            </a:extLst>
          </p:cNvPr>
          <p:cNvSpPr txBox="1"/>
          <p:nvPr/>
        </p:nvSpPr>
        <p:spPr>
          <a:xfrm>
            <a:off x="9343535" y="918414"/>
            <a:ext cx="560361" cy="184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200" dirty="0"/>
              <a:t>08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200036" y="98044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04" y="2264292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44679" y="3508049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199329" y="5680015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6480483" y="4111607"/>
            <a:ext cx="2771775" cy="241283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982929" y="2489519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665424"/>
            <a:ext cx="5435412" cy="2002965"/>
            <a:chOff x="-16856" y="1665424"/>
            <a:chExt cx="5435412" cy="2002965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68337" y="2730627"/>
              <a:ext cx="1750219" cy="937762"/>
              <a:chOff x="3359013" y="3874720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359013" y="3874720"/>
                <a:ext cx="2620955" cy="1404300"/>
                <a:chOff x="3718384" y="3631485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718384" y="3631485"/>
                  <a:ext cx="2620955" cy="1404300"/>
                  <a:chOff x="3758285" y="4103860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758285" y="4103860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691586" y="4902987"/>
                    <a:ext cx="1101218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5623" y="3674751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4211221" y="4309499"/>
                <a:ext cx="1101217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668942" y="1665424"/>
              <a:ext cx="1157869" cy="975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11457</TotalTime>
  <Words>435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277</cp:revision>
  <dcterms:created xsi:type="dcterms:W3CDTF">2024-12-17T09:33:28Z</dcterms:created>
  <dcterms:modified xsi:type="dcterms:W3CDTF">2025-02-07T18:33:19Z</dcterms:modified>
</cp:coreProperties>
</file>