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3" r:id="rId3"/>
    <p:sldId id="275" r:id="rId4"/>
    <p:sldId id="276" r:id="rId5"/>
    <p:sldId id="274" r:id="rId6"/>
    <p:sldId id="277" r:id="rId7"/>
    <p:sldId id="278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EFDECD"/>
    <a:srgbClr val="FFCCFF"/>
    <a:srgbClr val="93E3FF"/>
    <a:srgbClr val="FFF2CC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01/06/2025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01/06/2025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01/06/2025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01/06/2025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emf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78.png"/><Relationship Id="rId21" Type="http://schemas.openxmlformats.org/officeDocument/2006/relationships/image" Target="../media/image95.png"/><Relationship Id="rId7" Type="http://schemas.openxmlformats.org/officeDocument/2006/relationships/image" Target="../media/image82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image" Target="../media/image77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5.png"/><Relationship Id="rId5" Type="http://schemas.openxmlformats.org/officeDocument/2006/relationships/image" Target="../media/image80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10" Type="http://schemas.openxmlformats.org/officeDocument/2006/relationships/hyperlink" Target="http://www.betami.com.br/" TargetMode="External"/><Relationship Id="rId19" Type="http://schemas.openxmlformats.org/officeDocument/2006/relationships/image" Target="../media/image93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99.emf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emf"/><Relationship Id="rId10" Type="http://schemas.openxmlformats.org/officeDocument/2006/relationships/image" Target="../media/image106.emf"/><Relationship Id="rId4" Type="http://schemas.openxmlformats.org/officeDocument/2006/relationships/image" Target="../media/image100.png"/><Relationship Id="rId9" Type="http://schemas.openxmlformats.org/officeDocument/2006/relationships/image" Target="../media/image10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BD6A201-CE57-09E4-3F8E-2F8B176BB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49463C0-46D8-B321-05A0-ADBE6C733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015F85-28E8-E10A-9C61-D6FB5C026F42}"/>
              </a:ext>
            </a:extLst>
          </p:cNvPr>
          <p:cNvSpPr txBox="1"/>
          <p:nvPr/>
        </p:nvSpPr>
        <p:spPr>
          <a:xfrm>
            <a:off x="4939004" y="19180"/>
            <a:ext cx="1994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ID4096" sz="1400" b="1" dirty="0"/>
              <a:t>part2_01_</a:t>
            </a:r>
            <a:r>
              <a:rPr lang="en-US" sz="1400" b="1" dirty="0"/>
              <a:t>pstfromSETUP</a:t>
            </a:r>
            <a:endParaRPr lang="LID4096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CB52F-D78E-585B-EBF4-08B1F039CA98}"/>
              </a:ext>
            </a:extLst>
          </p:cNvPr>
          <p:cNvSpPr txBox="1">
            <a:spLocks noChangeAspect="1"/>
          </p:cNvSpPr>
          <p:nvPr/>
        </p:nvSpPr>
        <p:spPr>
          <a:xfrm>
            <a:off x="11853016" y="0"/>
            <a:ext cx="338983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A55B0A-9D4F-2D82-F8C0-C5F345F20097}"/>
              </a:ext>
            </a:extLst>
          </p:cNvPr>
          <p:cNvSpPr txBox="1"/>
          <p:nvPr/>
        </p:nvSpPr>
        <p:spPr>
          <a:xfrm>
            <a:off x="167588" y="946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</a:t>
            </a:r>
            <a:r>
              <a:rPr lang="en-US" sz="1400" dirty="0">
                <a:solidFill>
                  <a:srgbClr val="0000FF"/>
                </a:solidFill>
              </a:rPr>
              <a:t>... 1º forward &amp; 2º pm runs.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E059C6-0082-B2D1-1DC2-14710A728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BAEEC60-C028-50E3-D47A-D52FADDEF8DD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D1BCE3D-C8C3-701F-21C5-C794E60D171F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9B10CF8-5CA9-482A-EC7C-40F7BF274A9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08EA79C0-CAC2-2857-4C6F-0363B51AF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16A49014-EFBC-66BE-F298-5F9C5B7D2B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11ACBDC-B577-90F2-F3E7-422A495BE740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5244156-2008-46AE-5E4B-DF85B6865607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8FDF15D-B75C-382A-0BE8-6E260935F1C7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1CF005A-BE78-9535-8F8A-46AD20F9C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AEA30CC-6AE8-F045-FC37-5A03FD2A5CD6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FFBA3D5-7855-91F6-FBE9-4D1869DFF924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4FA673B-DDC7-CC03-A3D4-F100E68B4667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B1E236A3-564E-CBC3-485F-FF41FDB9DD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A03376D-CA9F-A8C9-4D44-48619457B2AE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7F518DC-5997-F734-447D-2A202B2D9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1C5AD2E-6601-6503-5BE0-AA6C5A0C1051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918C8BF-DB7C-A0DA-410E-798B5FFBE655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1372349C-7517-B86F-0502-23E005AAC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5AD7A3E-2AEA-4E45-07DC-E4AC92F1B86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9DA03F8-39CC-B22E-B268-FBF601F061A5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781943-C805-9343-E486-533D4A530B9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EF7FA2D0-AB29-0BB3-CE3F-68CA216F4A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508ED51F-FAFA-2DF5-D6CA-6BCD6F76B5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EC8C75A-A0ED-444B-4854-B0DEDB3D8E96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779491E5-A28D-481F-52CA-4D0A4B587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2948B41F-FFCD-9145-E379-FFB8BA80C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3FC20D40-0EE6-BCEE-2890-2E30AF206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25A4EC4B-0B75-2200-7F7A-A5BE5AD80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A653FEE-8D9B-B840-C750-519056B0CF4B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7A75E-9278-B413-9A37-2C683CDAD084}"/>
              </a:ext>
            </a:extLst>
          </p:cNvPr>
          <p:cNvSpPr txBox="1"/>
          <p:nvPr/>
        </p:nvSpPr>
        <p:spPr>
          <a:xfrm>
            <a:off x="180060" y="623681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08</a:t>
            </a:r>
          </a:p>
          <a:p>
            <a:r>
              <a:rPr lang="pt-BR" sz="1600" b="1" dirty="0"/>
              <a:t>RCH</a:t>
            </a:r>
            <a:endParaRPr lang="LID4096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8D877-A294-01F3-71FF-EB4653556770}"/>
              </a:ext>
            </a:extLst>
          </p:cNvPr>
          <p:cNvSpPr txBox="1"/>
          <p:nvPr/>
        </p:nvSpPr>
        <p:spPr>
          <a:xfrm>
            <a:off x="3709314" y="73686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D0F0D2-3922-0815-9CB5-B623B5EDCA4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7E3729-3B45-2702-1533-02331DF820D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ABFCF6EE-FBAF-3A4E-38E7-AFA17C90DAD3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FC0D952D-406C-56B6-A0DD-FAC2E9B3B3C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BDE5BF-F383-952F-DB19-ADC7624AD7C6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1A05A66-55E5-5305-1E87-92BE0128A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8A0EB35-1367-6A7B-37F5-0EB85B1A5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446BEBE-899A-6E38-1FD1-A728B5712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0CB822C5-9106-69E4-3183-1274849CC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5B07F2C-44E2-157A-1866-E485FFF305C4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983AFD-ECA9-2392-B31F-3BBC26518A55}"/>
                </a:ext>
              </a:extLst>
            </p:cNvPr>
            <p:cNvSpPr txBox="1"/>
            <p:nvPr/>
          </p:nvSpPr>
          <p:spPr>
            <a:xfrm>
              <a:off x="3521581" y="4189456"/>
              <a:ext cx="217944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FF0000"/>
                  </a:solidFill>
                </a:rPr>
                <a:t>07</a:t>
              </a:r>
            </a:p>
            <a:p>
              <a:pPr algn="r"/>
              <a:r>
                <a:rPr lang="en-US" sz="1600" b="1" dirty="0">
                  <a:solidFill>
                    <a:srgbClr val="FF0000"/>
                  </a:solidFill>
                </a:rPr>
                <a:t>Geostat. PAR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8FDC3A-95CC-ED88-5349-2817CCA41E44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4C65901-73D6-75B6-F23D-F0CC42DAF425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C05070C-514B-8A63-F5FA-638DB1F93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84FB448-84BC-23D3-5768-C5313CDF4B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9CAF5812-28E5-942C-9622-D12425C685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25BCF6E-5A76-E91A-0C7D-A13C0CFECC7F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EB738F-9DFD-BB90-32D2-FDBF91F708C4}"/>
                  </a:ext>
                </a:extLst>
              </p:cNvPr>
              <p:cNvSpPr txBox="1"/>
              <p:nvPr/>
            </p:nvSpPr>
            <p:spPr>
              <a:xfrm>
                <a:off x="506357" y="1717325"/>
                <a:ext cx="1932380" cy="920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/>
                  <a:t>Pyemu, Pstfrom</a:t>
                </a:r>
              </a:p>
              <a:p>
                <a:pPr algn="ctr"/>
                <a:endParaRPr lang="en-US" sz="1400" b="1" dirty="0"/>
              </a:p>
              <a:p>
                <a:pPr algn="ctr"/>
                <a:r>
                  <a:rPr lang="en-US" sz="1400" b="1" dirty="0"/>
                  <a:t>05      *.ins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7DD58FD-3FB9-A518-F30F-9B71AFD5913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60F7405-80DC-BEB9-DDDF-DFD60BE31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7224CE2-448E-BF97-6EA3-F74D95F21D7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428E75-A71D-0B5F-887A-4841AED11CFE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31A5370-245F-1A90-C203-879CA29444CD}"/>
              </a:ext>
            </a:extLst>
          </p:cNvPr>
          <p:cNvSpPr txBox="1"/>
          <p:nvPr/>
        </p:nvSpPr>
        <p:spPr>
          <a:xfrm>
            <a:off x="7882500" y="35010"/>
            <a:ext cx="41846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GHB, Well, SFR(river) __Boundary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2B944A5-0ACB-A4E6-57BD-425E95D29A4D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8B578F8-1865-4B1E-0AE4-4A7CF7F6AC6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E839023-971F-48D1-A64F-EEFE3F6150FC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9D5F53E-B1C3-0C30-0B3B-9323EAF6148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A949B03-6200-179F-68CB-305D108D4168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8EDE2F-8AE0-9350-0AB5-9E07870F68CE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2CA7F181-A163-C604-F09F-8093B64E6D0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0E57C94-092B-377C-3CFA-71E0B30D069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EF651AC5-90C7-5F37-D18B-22A68513A342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22E73B44-805D-01F6-1277-4FECF7F4A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D5AEEC8-EE90-35F8-58BD-7FD020AD96F8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A0E168-25A7-9342-8C0C-B4C54001518B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CD79A0-896D-6069-1E11-67740F378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1DEDA5-D492-B466-BF44-2728D61688B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82233A78-DE07-695E-FE6E-AA1A806A541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9F9E8DF-C380-136B-8D80-4DF7E272FB12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5F8432C-49EE-C6F8-E35C-6E6764339AB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E66AD0B-2339-C40B-C754-E49DD5A346B0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74C93D-58E0-540B-EFC8-A932F7A4351C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44669FF-BB65-B4D4-9BE4-45C98AB71361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ABDBC0D-E2E7-7D13-447F-CEFF3D363FF6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B62BDED-CD69-EB9B-6955-3D6FEF2C4D6C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E31E495-F776-AB36-3D52-AA846C3DC2DE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59CDD5E-C789-4839-6628-129BCB57F1B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79B3195-FB5D-0592-79F1-33E7D2218710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3525D53-E22B-6953-7261-8F8DC02F5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3E7D502-19D8-124B-0272-976BC1DC6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594082DE-43BC-CAB3-AEB4-261692A78CCC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8FF020D-AA79-507D-2000-31A7898CDBC8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C74DE2-0F63-7188-848B-67DA343271CC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55D14D-AEAE-E980-0FCD-CEDD2BBC0368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0FAC59-25A9-EBE1-F072-47E3B45D9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A78E8213-4BEA-EBAB-41C5-EAC55BB5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E7B5F5E1-16AE-D635-B8FE-E8A1078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4557742F-3782-3EA4-B6A3-ACC3278C7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D73C4DE4-D933-1C0A-5D0D-C675C4574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E8182CDE-690D-4D18-CFF4-A1C6A652B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7310228B-E91F-FC3D-D8E6-B72C29F4B8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C687F5C1-BA5A-F8C4-AD96-9D3D34573E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C7409039-8B8C-B619-6590-7954E9C1F7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7FAF6B8E-25B1-6A36-0DB2-D0D7ACEB94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30982D-80D5-07E8-9E60-3E6669099E50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rgbClr val="00B0F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</a:rPr>
              <a:t>04</a:t>
            </a:r>
            <a:endParaRPr lang="LID4096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8073A-0939-3842-3C56-C9D3491872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BA9301B-5F3E-1963-DF40-258AA9EA21CB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372AEA7-6610-5CEA-5988-E5787DC74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B27ED0DB-4745-705F-20A3-50761A0841D0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0F102B3E-7354-61BE-EBDA-A30A820354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4DD86960-EE79-F27F-B44C-1AFF1EBE0899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3166D0F8-3F3A-5B6E-451F-10691BC281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2141923C-93A9-4103-ACF3-69460C02A07E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D7FB534E-98A5-DFE3-D89C-C57543393A48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5D884D4A-5702-5D24-686C-3442CAED86A4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DADDD34A-21F2-13FF-B852-6803979BB520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88E5D1A1-1876-4AC8-146C-40389F889C10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A70B14-AE99-CA64-559B-0AD6B5732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71DBF3C-A5F1-DFF5-9C90-0E9F04FCA29E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0A3F25-6DC0-5562-57F8-A332B709EF9B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BF01D1-568B-BD44-A700-C8D2F2DF95D4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E6B1767-E437-3B61-FA0E-7011C520F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633E0E0-9E72-AA14-527C-6FF96CEA5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B48A04-F54B-CF0D-2076-625DECAFF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2A6E52-807E-68E1-491C-F204A8817EE1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73E7771-C893-C753-E2B9-9D3FC7943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E24D1B-06EF-4044-0077-EAF63AC9FE56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23F8DC6E-02E8-BB4E-C515-A3D4CC7E551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44D0E0-556C-63AB-5BFD-2CC59FF0B391}"/>
              </a:ext>
            </a:extLst>
          </p:cNvPr>
          <p:cNvSpPr txBox="1"/>
          <p:nvPr/>
        </p:nvSpPr>
        <p:spPr>
          <a:xfrm>
            <a:off x="8890237" y="682153"/>
            <a:ext cx="3194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b="1" dirty="0"/>
              <a:t>Beta_01</a:t>
            </a:r>
          </a:p>
          <a:p>
            <a:pPr algn="r"/>
            <a:r>
              <a:rPr lang="pt-BR" sz="1200" b="1" dirty="0"/>
              <a:t>02</a:t>
            </a:r>
          </a:p>
          <a:p>
            <a:pPr algn="r"/>
            <a:r>
              <a:rPr lang="pt-BR" sz="1200" b="1" dirty="0"/>
              <a:t>03</a:t>
            </a:r>
            <a:endParaRPr lang="LID4096" sz="12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C5EB6E0-0F26-F0B3-3280-590657154BFE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61A81EA-2353-B387-7B3E-D53F30C74805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F036E84-6A75-91E3-81D5-C82EBA93F61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3EEFB63-A50E-F5E0-1D8C-BBBBA55153FB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1ACD05D-BB55-7B74-AAC2-75C2E8503FA9}"/>
              </a:ext>
            </a:extLst>
          </p:cNvPr>
          <p:cNvSpPr txBox="1"/>
          <p:nvPr/>
        </p:nvSpPr>
        <p:spPr>
          <a:xfrm>
            <a:off x="5248275" y="4326195"/>
            <a:ext cx="6218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</a:lstStyle>
          <a:p>
            <a:r>
              <a:rPr lang="en-US" dirty="0"/>
              <a:t>Stopped at: </a:t>
            </a:r>
          </a:p>
          <a:p>
            <a:r>
              <a:rPr lang="en-US" dirty="0"/>
              <a:t># `Beta ____ multi_threads=false ____ error`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017DB1-CD19-11A7-F639-53E6102BD5EC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0FCABA-61E5-6FC5-02D5-321DA9F276AA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</p:spTree>
    <p:extLst>
      <p:ext uri="{BB962C8B-B14F-4D97-AF65-F5344CB8AC3E}">
        <p14:creationId xmlns:p14="http://schemas.microsoft.com/office/powerpoint/2010/main" val="304545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3D6D14-6A3F-C284-D69B-58CA7AA7B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75071F53-EA5D-3143-E694-1325E62922A0}"/>
              </a:ext>
            </a:extLst>
          </p:cNvPr>
          <p:cNvGrpSpPr/>
          <p:nvPr/>
        </p:nvGrpSpPr>
        <p:grpSpPr>
          <a:xfrm>
            <a:off x="148310" y="4524375"/>
            <a:ext cx="11920458" cy="2256228"/>
            <a:chOff x="308243" y="1947388"/>
            <a:chExt cx="14349790" cy="306641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C3ACF7E-9F09-AB97-F55C-F6BDB84C03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8243" y="1947388"/>
              <a:ext cx="14349790" cy="3066418"/>
              <a:chOff x="440294" y="1908799"/>
              <a:chExt cx="11194730" cy="239221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36FFBBB-EFFC-2CBC-82CE-23BC2F490D6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99324" y="1908799"/>
                <a:ext cx="3935700" cy="2392211"/>
                <a:chOff x="5042198" y="1429617"/>
                <a:chExt cx="2477692" cy="1506001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706117A3-EB57-12DC-62BF-B3061FCAA2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850" t="27660"/>
                <a:stretch/>
              </p:blipFill>
              <p:spPr>
                <a:xfrm>
                  <a:off x="5042198" y="1429617"/>
                  <a:ext cx="1689370" cy="30324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40BC5BCE-50E7-8EB8-5E1E-4891FE3C8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50395" y="1804727"/>
                  <a:ext cx="1869495" cy="1130891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78E1336-86E7-C212-69B4-C3CE41AECC6B}"/>
                  </a:ext>
                </a:extLst>
              </p:cNvPr>
              <p:cNvGrpSpPr/>
              <p:nvPr/>
            </p:nvGrpSpPr>
            <p:grpSpPr>
              <a:xfrm>
                <a:off x="440294" y="3692123"/>
                <a:ext cx="8141424" cy="589960"/>
                <a:chOff x="440294" y="3692123"/>
                <a:chExt cx="8141424" cy="589960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7CC2F160-83FF-AB70-A919-26185801C4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r="842"/>
                <a:stretch/>
              </p:blipFill>
              <p:spPr>
                <a:xfrm>
                  <a:off x="440294" y="3695931"/>
                  <a:ext cx="8141424" cy="276225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60F6576A-7438-DAC7-32E4-BDFFA3A6DC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0294" y="4005854"/>
                  <a:ext cx="5867400" cy="276224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C9A8715-9FA5-4F8D-4BCC-E808ED18F5D7}"/>
                    </a:ext>
                  </a:extLst>
                </p:cNvPr>
                <p:cNvSpPr/>
                <p:nvPr/>
              </p:nvSpPr>
              <p:spPr>
                <a:xfrm>
                  <a:off x="440294" y="3695931"/>
                  <a:ext cx="320504" cy="27622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A31F018-6F5F-27DE-9B98-77BB2CD18865}"/>
                    </a:ext>
                  </a:extLst>
                </p:cNvPr>
                <p:cNvSpPr/>
                <p:nvPr/>
              </p:nvSpPr>
              <p:spPr>
                <a:xfrm>
                  <a:off x="2239116" y="4005856"/>
                  <a:ext cx="495655" cy="276227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D819851-F454-8363-3B3D-FD38997B5BAD}"/>
                    </a:ext>
                  </a:extLst>
                </p:cNvPr>
                <p:cNvSpPr/>
                <p:nvPr/>
              </p:nvSpPr>
              <p:spPr>
                <a:xfrm>
                  <a:off x="6980608" y="3692123"/>
                  <a:ext cx="1601109" cy="27622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</p:grp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905EDF5B-5D07-D5AE-35A0-D9DC91A8BF5F}"/>
                </a:ext>
              </a:extLst>
            </p:cNvPr>
            <p:cNvSpPr txBox="1"/>
            <p:nvPr/>
          </p:nvSpPr>
          <p:spPr>
            <a:xfrm>
              <a:off x="6595378" y="2805659"/>
              <a:ext cx="4356000" cy="962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2000" b="1" dirty="0"/>
                <a:t>03a_</a:t>
              </a:r>
              <a:r>
                <a:rPr lang="LID4096" sz="2000" b="1" dirty="0">
                  <a:solidFill>
                    <a:srgbClr val="FF0000"/>
                  </a:solidFill>
                </a:rPr>
                <a:t>floPy</a:t>
              </a:r>
              <a:r>
                <a:rPr lang="LID4096" sz="2000" b="1" dirty="0"/>
                <a:t>_</a:t>
              </a:r>
              <a:r>
                <a:rPr lang="en-US" sz="2000" b="1" dirty="0"/>
                <a:t>01_Pleasant-lake-</a:t>
              </a:r>
              <a:r>
                <a:rPr lang="en-US" sz="2000" b="1" dirty="0">
                  <a:solidFill>
                    <a:srgbClr val="FF0000"/>
                  </a:solidFill>
                </a:rPr>
                <a:t>flopy</a:t>
              </a:r>
              <a:r>
                <a:rPr lang="en-US" sz="2000" b="1" dirty="0"/>
                <a:t>-example</a:t>
              </a:r>
              <a:endParaRPr lang="LID4096" sz="20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F74336-9BFE-FDD6-B554-08A48CB427C7}"/>
              </a:ext>
            </a:extLst>
          </p:cNvPr>
          <p:cNvSpPr txBox="1">
            <a:spLocks noChangeAspect="1"/>
          </p:cNvSpPr>
          <p:nvPr/>
        </p:nvSpPr>
        <p:spPr>
          <a:xfrm>
            <a:off x="11532973" y="4524375"/>
            <a:ext cx="535795" cy="5204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02</a:t>
            </a:r>
            <a:endParaRPr lang="LID4096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934C-2557-EB93-5977-F3A98B5DC3F8}"/>
              </a:ext>
            </a:extLst>
          </p:cNvPr>
          <p:cNvSpPr txBox="1"/>
          <p:nvPr/>
        </p:nvSpPr>
        <p:spPr>
          <a:xfrm>
            <a:off x="489592" y="686458"/>
            <a:ext cx="106726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2000" b="1" dirty="0"/>
              <a:t>### `Stoped at ____:   Postrocessing : Get_water_table()__Module`     __________ err __ 2x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A6623-BE2C-F78F-B503-43618ED6159B}"/>
              </a:ext>
            </a:extLst>
          </p:cNvPr>
          <p:cNvSpPr txBox="1"/>
          <p:nvPr/>
        </p:nvSpPr>
        <p:spPr>
          <a:xfrm>
            <a:off x="874756" y="12880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 ` Streamflow err... intersects`  ____________` err_01 `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45D77-D1DD-983C-F413-11AF8CDF2FA8}"/>
              </a:ext>
            </a:extLst>
          </p:cNvPr>
          <p:cNvSpPr txBox="1"/>
          <p:nvPr/>
        </p:nvSpPr>
        <p:spPr>
          <a:xfrm>
            <a:off x="874756" y="17269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Postrocessing : Get_water_table()__Module ____` err_02 `</a:t>
            </a:r>
          </a:p>
        </p:txBody>
      </p:sp>
    </p:spTree>
    <p:extLst>
      <p:ext uri="{BB962C8B-B14F-4D97-AF65-F5344CB8AC3E}">
        <p14:creationId xmlns:p14="http://schemas.microsoft.com/office/powerpoint/2010/main" val="376610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62">
            <a:extLst>
              <a:ext uri="{FF2B5EF4-FFF2-40B4-BE49-F238E27FC236}">
                <a16:creationId xmlns:a16="http://schemas.microsoft.com/office/drawing/2014/main" id="{5546B4FE-2BB7-BB02-886F-42BD11CD1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8" y="76665"/>
            <a:ext cx="2019300" cy="1028700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C0D94CD-AB7F-69DD-52DE-3B82BC3099A6}"/>
              </a:ext>
            </a:extLst>
          </p:cNvPr>
          <p:cNvGrpSpPr/>
          <p:nvPr/>
        </p:nvGrpSpPr>
        <p:grpSpPr>
          <a:xfrm>
            <a:off x="129322" y="79497"/>
            <a:ext cx="1916219" cy="1019573"/>
            <a:chOff x="129322" y="79497"/>
            <a:chExt cx="1916219" cy="1019573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8DDDFB4-633F-5387-A647-BB6717DD1995}"/>
                </a:ext>
              </a:extLst>
            </p:cNvPr>
            <p:cNvCxnSpPr/>
            <p:nvPr/>
          </p:nvCxnSpPr>
          <p:spPr>
            <a:xfrm>
              <a:off x="138602" y="410503"/>
              <a:ext cx="1573808" cy="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AABC832-566D-9324-3798-A633D6AC609F}"/>
              </a:ext>
            </a:extLst>
          </p:cNvPr>
          <p:cNvGrpSpPr/>
          <p:nvPr/>
        </p:nvGrpSpPr>
        <p:grpSpPr>
          <a:xfrm>
            <a:off x="358299" y="3625516"/>
            <a:ext cx="6487155" cy="3084476"/>
            <a:chOff x="358299" y="3625516"/>
            <a:chExt cx="6487155" cy="3084476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992E28DE-9E3D-64F0-328F-3D6AFA55FA03}"/>
                </a:ext>
              </a:extLst>
            </p:cNvPr>
            <p:cNvGrpSpPr/>
            <p:nvPr/>
          </p:nvGrpSpPr>
          <p:grpSpPr>
            <a:xfrm>
              <a:off x="2636906" y="3651324"/>
              <a:ext cx="2353480" cy="1143269"/>
              <a:chOff x="2414854" y="3639556"/>
              <a:chExt cx="2353480" cy="114326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49D5107-549D-B289-8E48-6830BA9798FD}"/>
                  </a:ext>
                </a:extLst>
              </p:cNvPr>
              <p:cNvGrpSpPr/>
              <p:nvPr/>
            </p:nvGrpSpPr>
            <p:grpSpPr>
              <a:xfrm>
                <a:off x="2525946" y="3812851"/>
                <a:ext cx="2242388" cy="969974"/>
                <a:chOff x="2565408" y="4805706"/>
                <a:chExt cx="2242388" cy="969974"/>
              </a:xfrm>
            </p:grpSpPr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6B1316F9-7B08-6492-1C49-EB6D2849DB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7926"/>
                <a:stretch/>
              </p:blipFill>
              <p:spPr>
                <a:xfrm>
                  <a:off x="2565408" y="4805706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17BFBC5E-6F75-4153-9A4D-A950D7CEA3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7521" y="4975580"/>
                  <a:ext cx="2200275" cy="800100"/>
                </a:xfrm>
                <a:prstGeom prst="rect">
                  <a:avLst/>
                </a:prstGeom>
              </p:spPr>
            </p:pic>
          </p:grp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B309232D-2535-B89E-4187-20AD328BF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t="27962" b="64002"/>
              <a:stretch/>
            </p:blipFill>
            <p:spPr>
              <a:xfrm>
                <a:off x="2414854" y="3639557"/>
                <a:ext cx="1762125" cy="179110"/>
              </a:xfrm>
              <a:prstGeom prst="rect">
                <a:avLst/>
              </a:prstGeom>
            </p:spPr>
          </p:pic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977619B-605E-3817-C5CC-59649AFD7CCE}"/>
                  </a:ext>
                </a:extLst>
              </p:cNvPr>
              <p:cNvSpPr/>
              <p:nvPr/>
            </p:nvSpPr>
            <p:spPr>
              <a:xfrm>
                <a:off x="2422030" y="3639556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C00D38C-DBD3-CEBB-552E-9D6D9E0B6A8D}"/>
                </a:ext>
              </a:extLst>
            </p:cNvPr>
            <p:cNvGrpSpPr/>
            <p:nvPr/>
          </p:nvGrpSpPr>
          <p:grpSpPr>
            <a:xfrm>
              <a:off x="2784384" y="4938793"/>
              <a:ext cx="2371725" cy="1771199"/>
              <a:chOff x="2547437" y="5030685"/>
              <a:chExt cx="2371725" cy="1771199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3B960C67-23EE-69D9-0D9D-A32B2557507E}"/>
                  </a:ext>
                </a:extLst>
              </p:cNvPr>
              <p:cNvGrpSpPr/>
              <p:nvPr/>
            </p:nvGrpSpPr>
            <p:grpSpPr>
              <a:xfrm>
                <a:off x="2547437" y="5223091"/>
                <a:ext cx="2371725" cy="1578793"/>
                <a:chOff x="6037235" y="5699343"/>
                <a:chExt cx="2371725" cy="1578793"/>
              </a:xfrm>
            </p:grpSpPr>
            <p:pic>
              <p:nvPicPr>
                <p:cNvPr id="111" name="Picture 110">
                  <a:extLst>
                    <a:ext uri="{FF2B5EF4-FFF2-40B4-BE49-F238E27FC236}">
                      <a16:creationId xmlns:a16="http://schemas.microsoft.com/office/drawing/2014/main" id="{32711818-F0A4-E971-88A2-77E65B8CBD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09247" y="5850160"/>
                  <a:ext cx="857250" cy="219075"/>
                </a:xfrm>
                <a:prstGeom prst="rect">
                  <a:avLst/>
                </a:prstGeom>
              </p:spPr>
            </p:pic>
            <p:pic>
              <p:nvPicPr>
                <p:cNvPr id="112" name="Picture 111">
                  <a:extLst>
                    <a:ext uri="{FF2B5EF4-FFF2-40B4-BE49-F238E27FC236}">
                      <a16:creationId xmlns:a16="http://schemas.microsoft.com/office/drawing/2014/main" id="{9103DC3C-CC6F-5897-8EE7-1A42D0A013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7926"/>
                <a:stretch/>
              </p:blipFill>
              <p:spPr>
                <a:xfrm>
                  <a:off x="6147910" y="5699343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824E1C07-AA00-DD47-6952-7E433A803C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31103" y="6039851"/>
                  <a:ext cx="828675" cy="247650"/>
                </a:xfrm>
                <a:prstGeom prst="rect">
                  <a:avLst/>
                </a:prstGeom>
              </p:spPr>
            </p:pic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FDF88259-A1CA-D73C-430C-EC45556CFF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t="37210"/>
                <a:stretch/>
              </p:blipFill>
              <p:spPr>
                <a:xfrm>
                  <a:off x="6037235" y="6249436"/>
                  <a:ext cx="2371725" cy="1028700"/>
                </a:xfrm>
                <a:prstGeom prst="rect">
                  <a:avLst/>
                </a:prstGeom>
              </p:spPr>
            </p:pic>
          </p:grpSp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1901FBD2-B961-2F03-FC74-8A982E724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-546" t="36606" r="546" b="55358"/>
              <a:stretch/>
            </p:blipFill>
            <p:spPr>
              <a:xfrm>
                <a:off x="2568059" y="5031460"/>
                <a:ext cx="1762125" cy="179110"/>
              </a:xfrm>
              <a:prstGeom prst="rect">
                <a:avLst/>
              </a:prstGeom>
            </p:spPr>
          </p:pic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E8DA61B-039B-F7E3-2859-C480E038C66F}"/>
                  </a:ext>
                </a:extLst>
              </p:cNvPr>
              <p:cNvSpPr/>
              <p:nvPr/>
            </p:nvSpPr>
            <p:spPr>
              <a:xfrm>
                <a:off x="2590342" y="5030685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5528F6C7-C3B4-EAC9-5193-B1D37F98BFF2}"/>
                </a:ext>
              </a:extLst>
            </p:cNvPr>
            <p:cNvGrpSpPr/>
            <p:nvPr/>
          </p:nvGrpSpPr>
          <p:grpSpPr>
            <a:xfrm>
              <a:off x="5065521" y="4964308"/>
              <a:ext cx="1779933" cy="1739223"/>
              <a:chOff x="4828574" y="5056200"/>
              <a:chExt cx="1779933" cy="1739223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8E48CE7A-3342-FA98-1B78-7C6C617FEBD4}"/>
                  </a:ext>
                </a:extLst>
              </p:cNvPr>
              <p:cNvGrpSpPr/>
              <p:nvPr/>
            </p:nvGrpSpPr>
            <p:grpSpPr>
              <a:xfrm>
                <a:off x="4846382" y="5075592"/>
                <a:ext cx="1762125" cy="1719831"/>
                <a:chOff x="4846382" y="5075592"/>
                <a:chExt cx="1762125" cy="1719831"/>
              </a:xfrm>
            </p:grpSpPr>
            <p:pic>
              <p:nvPicPr>
                <p:cNvPr id="119" name="Picture 118">
                  <a:extLst>
                    <a:ext uri="{FF2B5EF4-FFF2-40B4-BE49-F238E27FC236}">
                      <a16:creationId xmlns:a16="http://schemas.microsoft.com/office/drawing/2014/main" id="{1599AFAB-40F9-C84A-6AEA-524F3A77DB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13904" y="5385723"/>
                  <a:ext cx="1533525" cy="1409700"/>
                </a:xfrm>
                <a:prstGeom prst="rect">
                  <a:avLst/>
                </a:prstGeom>
              </p:spPr>
            </p:pic>
            <p:pic>
              <p:nvPicPr>
                <p:cNvPr id="120" name="Picture 119">
                  <a:extLst>
                    <a:ext uri="{FF2B5EF4-FFF2-40B4-BE49-F238E27FC236}">
                      <a16:creationId xmlns:a16="http://schemas.microsoft.com/office/drawing/2014/main" id="{B9ABC908-A9A7-3250-34EC-A521A197DC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7926"/>
                <a:stretch/>
              </p:blipFill>
              <p:spPr>
                <a:xfrm>
                  <a:off x="4936970" y="5232798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3F6133D6-7578-4C2F-3200-E171032479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l="1065" t="46100" r="-1065" b="45864"/>
                <a:stretch/>
              </p:blipFill>
              <p:spPr>
                <a:xfrm>
                  <a:off x="4846382" y="5075592"/>
                  <a:ext cx="1762125" cy="179110"/>
                </a:xfrm>
                <a:prstGeom prst="rect">
                  <a:avLst/>
                </a:prstGeom>
              </p:spPr>
            </p:pic>
          </p:grp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24FB038-5194-A9F3-BC14-13775DC6FAB7}"/>
                  </a:ext>
                </a:extLst>
              </p:cNvPr>
              <p:cNvSpPr/>
              <p:nvPr/>
            </p:nvSpPr>
            <p:spPr>
              <a:xfrm>
                <a:off x="4828574" y="5056200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AE795E6E-A591-8ACB-1181-98E676C10F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8299" y="3625516"/>
              <a:ext cx="4529829" cy="2733077"/>
              <a:chOff x="121352" y="3584626"/>
              <a:chExt cx="4529829" cy="2733077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E2A4567-DA8A-B656-D81C-878CF43ED6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266000" y="3584626"/>
                <a:ext cx="385181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03.1</a:t>
                </a:r>
                <a:endParaRPr lang="LID4096" sz="1500" b="1" dirty="0"/>
              </a:p>
            </p:txBody>
          </p:sp>
          <p:pic>
            <p:nvPicPr>
              <p:cNvPr id="177" name="Picture 176">
                <a:extLst>
                  <a:ext uri="{FF2B5EF4-FFF2-40B4-BE49-F238E27FC236}">
                    <a16:creationId xmlns:a16="http://schemas.microsoft.com/office/drawing/2014/main" id="{24725B83-E4C8-0A4A-A809-D9229510CD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58454" r="57025" b="21387"/>
              <a:stretch/>
            </p:blipFill>
            <p:spPr>
              <a:xfrm>
                <a:off x="121352" y="3882069"/>
                <a:ext cx="867792" cy="207373"/>
              </a:xfrm>
              <a:prstGeom prst="rect">
                <a:avLst/>
              </a:prstGeom>
            </p:spPr>
          </p:pic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C605ABF8-43EF-3B87-80FF-D1E6B54932FD}"/>
                  </a:ext>
                </a:extLst>
              </p:cNvPr>
              <p:cNvGrpSpPr/>
              <p:nvPr/>
            </p:nvGrpSpPr>
            <p:grpSpPr>
              <a:xfrm>
                <a:off x="134452" y="3862915"/>
                <a:ext cx="2197939" cy="2454788"/>
                <a:chOff x="134452" y="3862915"/>
                <a:chExt cx="2197939" cy="2454788"/>
              </a:xfrm>
            </p:grpSpPr>
            <p:pic>
              <p:nvPicPr>
                <p:cNvPr id="179" name="Picture 178">
                  <a:extLst>
                    <a:ext uri="{FF2B5EF4-FFF2-40B4-BE49-F238E27FC236}">
                      <a16:creationId xmlns:a16="http://schemas.microsoft.com/office/drawing/2014/main" id="{DEEA4799-76F5-AA6F-3EE8-7274E186FE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2458" y="4088853"/>
                  <a:ext cx="1762125" cy="2228850"/>
                </a:xfrm>
                <a:prstGeom prst="rect">
                  <a:avLst/>
                </a:prstGeom>
              </p:spPr>
            </p:pic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3A72646-D340-5D30-DB0C-BA078188C79C}"/>
                    </a:ext>
                  </a:extLst>
                </p:cNvPr>
                <p:cNvSpPr/>
                <p:nvPr/>
              </p:nvSpPr>
              <p:spPr>
                <a:xfrm>
                  <a:off x="134452" y="3862915"/>
                  <a:ext cx="942484" cy="232193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EFBDFD18-F516-954B-1740-B24313CB0E95}"/>
                    </a:ext>
                  </a:extLst>
                </p:cNvPr>
                <p:cNvSpPr/>
                <p:nvPr/>
              </p:nvSpPr>
              <p:spPr>
                <a:xfrm>
                  <a:off x="570267" y="4731775"/>
                  <a:ext cx="1762124" cy="589344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9B6A999-ADF7-6701-8D5A-AEC636B79333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60D592-013D-ACA7-DCEB-0B03FCA64C33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7EFBAF-ABEC-6F99-497B-578572136581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371B48-B119-C9A4-8099-CF73644A0BC7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2024 -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F1A03A9-8D75-D07F-B387-AB1AF71AF3AA}"/>
              </a:ext>
            </a:extLst>
          </p:cNvPr>
          <p:cNvSpPr/>
          <p:nvPr/>
        </p:nvSpPr>
        <p:spPr>
          <a:xfrm>
            <a:off x="8238" y="3542270"/>
            <a:ext cx="7175157" cy="3303373"/>
          </a:xfrm>
          <a:custGeom>
            <a:avLst/>
            <a:gdLst>
              <a:gd name="connsiteX0" fmla="*/ 0 w 7175157"/>
              <a:gd name="connsiteY0" fmla="*/ 8238 h 3303373"/>
              <a:gd name="connsiteX1" fmla="*/ 5387546 w 7175157"/>
              <a:gd name="connsiteY1" fmla="*/ 0 h 3303373"/>
              <a:gd name="connsiteX2" fmla="*/ 6063048 w 7175157"/>
              <a:gd name="connsiteY2" fmla="*/ 1375719 h 3303373"/>
              <a:gd name="connsiteX3" fmla="*/ 7175157 w 7175157"/>
              <a:gd name="connsiteY3" fmla="*/ 1367481 h 3303373"/>
              <a:gd name="connsiteX4" fmla="*/ 7166919 w 7175157"/>
              <a:gd name="connsiteY4" fmla="*/ 3303373 h 3303373"/>
              <a:gd name="connsiteX0" fmla="*/ 0 w 7175157"/>
              <a:gd name="connsiteY0" fmla="*/ 8238 h 3303373"/>
              <a:gd name="connsiteX1" fmla="*/ 5387546 w 7175157"/>
              <a:gd name="connsiteY1" fmla="*/ 0 h 3303373"/>
              <a:gd name="connsiteX2" fmla="*/ 5439205 w 7175157"/>
              <a:gd name="connsiteY2" fmla="*/ 1358627 h 3303373"/>
              <a:gd name="connsiteX3" fmla="*/ 7175157 w 7175157"/>
              <a:gd name="connsiteY3" fmla="*/ 1367481 h 3303373"/>
              <a:gd name="connsiteX4" fmla="*/ 7166919 w 7175157"/>
              <a:gd name="connsiteY4" fmla="*/ 3303373 h 33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5157" h="3303373">
                <a:moveTo>
                  <a:pt x="0" y="8238"/>
                </a:moveTo>
                <a:lnTo>
                  <a:pt x="5387546" y="0"/>
                </a:lnTo>
                <a:lnTo>
                  <a:pt x="5439205" y="1358627"/>
                </a:lnTo>
                <a:lnTo>
                  <a:pt x="7175157" y="1367481"/>
                </a:lnTo>
                <a:lnTo>
                  <a:pt x="7166919" y="3303373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44186D-BB69-FEA3-66FD-2E39E4A01BC5}"/>
              </a:ext>
            </a:extLst>
          </p:cNvPr>
          <p:cNvSpPr txBox="1"/>
          <p:nvPr/>
        </p:nvSpPr>
        <p:spPr>
          <a:xfrm>
            <a:off x="2240902" y="4432300"/>
            <a:ext cx="439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50</a:t>
            </a:r>
            <a:endParaRPr lang="LID4096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D3A0A-FA94-5645-99B3-902C53A67AB9}"/>
              </a:ext>
            </a:extLst>
          </p:cNvPr>
          <p:cNvSpPr txBox="1"/>
          <p:nvPr/>
        </p:nvSpPr>
        <p:spPr>
          <a:xfrm>
            <a:off x="10323659" y="1902554"/>
            <a:ext cx="14585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multi_threads err</a:t>
            </a:r>
            <a:endParaRPr lang="LID4096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04E38-48FA-B961-9BF2-295C6D5EAD46}"/>
              </a:ext>
            </a:extLst>
          </p:cNvPr>
          <p:cNvSpPr txBox="1"/>
          <p:nvPr/>
        </p:nvSpPr>
        <p:spPr>
          <a:xfrm>
            <a:off x="4184984" y="3952268"/>
            <a:ext cx="12242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06 phases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6D6222-9BF4-1304-258F-D987574B0222}"/>
              </a:ext>
            </a:extLst>
          </p:cNvPr>
          <p:cNvGrpSpPr/>
          <p:nvPr/>
        </p:nvGrpSpPr>
        <p:grpSpPr>
          <a:xfrm>
            <a:off x="2562329" y="223834"/>
            <a:ext cx="3340075" cy="3042470"/>
            <a:chOff x="2733371" y="113558"/>
            <a:chExt cx="3340075" cy="304247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99E12CF-391D-48D6-500A-E73A0A4E9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49221" y="327103"/>
              <a:ext cx="3324225" cy="2828925"/>
            </a:xfrm>
            <a:prstGeom prst="rect">
              <a:avLst/>
            </a:prstGeom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AA25CF9-E338-5AD6-CCA4-4CDF0ACE01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33371" y="113558"/>
              <a:ext cx="3324225" cy="1228033"/>
              <a:chOff x="3284831" y="1316304"/>
              <a:chExt cx="3324225" cy="1228033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B24A203-A891-6B8D-0F60-7DC6D16D32ED}"/>
                  </a:ext>
                </a:extLst>
              </p:cNvPr>
              <p:cNvGrpSpPr/>
              <p:nvPr/>
            </p:nvGrpSpPr>
            <p:grpSpPr>
              <a:xfrm>
                <a:off x="3329333" y="1316304"/>
                <a:ext cx="2190750" cy="192942"/>
                <a:chOff x="2833462" y="952704"/>
                <a:chExt cx="2190750" cy="192942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B67BB92D-4744-40CD-1F25-717C7E55AB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rcRect l="-797" t="56826" r="797" b="33380"/>
                <a:stretch/>
              </p:blipFill>
              <p:spPr>
                <a:xfrm>
                  <a:off x="2833462" y="966536"/>
                  <a:ext cx="2190750" cy="179110"/>
                </a:xfrm>
                <a:prstGeom prst="rect">
                  <a:avLst/>
                </a:prstGeom>
              </p:spPr>
            </p:pic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C70F754-E2DB-2B2A-2D0A-2DB0C14F97F1}"/>
                    </a:ext>
                  </a:extLst>
                </p:cNvPr>
                <p:cNvSpPr/>
                <p:nvPr/>
              </p:nvSpPr>
              <p:spPr>
                <a:xfrm>
                  <a:off x="2850917" y="952704"/>
                  <a:ext cx="1993298" cy="192942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3286607-8E3A-AFD3-0227-4AE2F32FB195}"/>
                  </a:ext>
                </a:extLst>
              </p:cNvPr>
              <p:cNvSpPr/>
              <p:nvPr/>
            </p:nvSpPr>
            <p:spPr>
              <a:xfrm>
                <a:off x="3284831" y="2365227"/>
                <a:ext cx="3324225" cy="179110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B4D0450-C456-ABC0-E140-A389125BBA47}"/>
              </a:ext>
            </a:extLst>
          </p:cNvPr>
          <p:cNvSpPr txBox="1">
            <a:spLocks noChangeAspect="1"/>
          </p:cNvSpPr>
          <p:nvPr/>
        </p:nvSpPr>
        <p:spPr>
          <a:xfrm>
            <a:off x="5097353" y="657138"/>
            <a:ext cx="281830" cy="2737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01</a:t>
            </a:r>
            <a:endParaRPr lang="LID4096" sz="1500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08EB2A8-157A-5BDF-009B-F9C85F229A52}"/>
              </a:ext>
            </a:extLst>
          </p:cNvPr>
          <p:cNvGrpSpPr>
            <a:grpSpLocks noChangeAspect="1"/>
          </p:cNvGrpSpPr>
          <p:nvPr/>
        </p:nvGrpSpPr>
        <p:grpSpPr>
          <a:xfrm>
            <a:off x="126380" y="1215824"/>
            <a:ext cx="2492076" cy="2237619"/>
            <a:chOff x="4056748" y="394912"/>
            <a:chExt cx="2492076" cy="223761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4EA3117-CA94-097C-E0AE-077090172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056748" y="398505"/>
              <a:ext cx="1590675" cy="22860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0E9F340-DA1F-7A07-6194-02F6A1450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226011" y="615908"/>
              <a:ext cx="1514475" cy="2286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D6F2CF6-5091-C0D3-D461-2F0FAC3C0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58074" y="803731"/>
              <a:ext cx="2190750" cy="1828800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CE529C0-4F4B-B0B4-4705-2DC539DE9084}"/>
                </a:ext>
              </a:extLst>
            </p:cNvPr>
            <p:cNvSpPr/>
            <p:nvPr/>
          </p:nvSpPr>
          <p:spPr>
            <a:xfrm>
              <a:off x="4056749" y="394912"/>
              <a:ext cx="1683738" cy="23219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CA1E9B0-2590-2008-70FD-34006B92D715}"/>
                </a:ext>
              </a:extLst>
            </p:cNvPr>
            <p:cNvSpPr/>
            <p:nvPr/>
          </p:nvSpPr>
          <p:spPr>
            <a:xfrm>
              <a:off x="4358075" y="1825119"/>
              <a:ext cx="1993298" cy="3783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4C48DC9-1C0B-CD35-1696-054FF3327D1B}"/>
              </a:ext>
            </a:extLst>
          </p:cNvPr>
          <p:cNvGrpSpPr/>
          <p:nvPr/>
        </p:nvGrpSpPr>
        <p:grpSpPr>
          <a:xfrm>
            <a:off x="5942995" y="190494"/>
            <a:ext cx="3400425" cy="4667098"/>
            <a:chOff x="5942995" y="190494"/>
            <a:chExt cx="3400425" cy="4667098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24192E2-21C9-0D81-3F0E-6D9F7A4D8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42995" y="437992"/>
              <a:ext cx="3400425" cy="4419600"/>
            </a:xfrm>
            <a:prstGeom prst="rect">
              <a:avLst/>
            </a:prstGeom>
          </p:spPr>
        </p:pic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1D5889B-DC96-FF80-36E4-B47A74F97F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4390" y="190494"/>
              <a:ext cx="3377011" cy="1452757"/>
              <a:chOff x="2788535" y="952704"/>
              <a:chExt cx="3377011" cy="145275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85412BB-A522-C2DC-47AA-8C33303EDEBA}"/>
                  </a:ext>
                </a:extLst>
              </p:cNvPr>
              <p:cNvSpPr/>
              <p:nvPr/>
            </p:nvSpPr>
            <p:spPr>
              <a:xfrm>
                <a:off x="2788535" y="2205595"/>
                <a:ext cx="3377011" cy="199866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C9716A55-BC66-C747-8CCB-A54068086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67651" b="22555"/>
              <a:stretch/>
            </p:blipFill>
            <p:spPr>
              <a:xfrm>
                <a:off x="2833462" y="966536"/>
                <a:ext cx="2190750" cy="179110"/>
              </a:xfrm>
              <a:prstGeom prst="rect">
                <a:avLst/>
              </a:prstGeom>
            </p:spPr>
          </p:pic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20C5B0E-95C9-E7D5-E319-93E703289604}"/>
                  </a:ext>
                </a:extLst>
              </p:cNvPr>
              <p:cNvSpPr/>
              <p:nvPr/>
            </p:nvSpPr>
            <p:spPr>
              <a:xfrm>
                <a:off x="2850917" y="952704"/>
                <a:ext cx="1993298" cy="1929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393E401-DB62-C495-9B0F-3F9843F8580A}"/>
              </a:ext>
            </a:extLst>
          </p:cNvPr>
          <p:cNvGrpSpPr>
            <a:grpSpLocks noChangeAspect="1"/>
          </p:cNvGrpSpPr>
          <p:nvPr/>
        </p:nvGrpSpPr>
        <p:grpSpPr>
          <a:xfrm>
            <a:off x="9048752" y="281279"/>
            <a:ext cx="3003491" cy="1709057"/>
            <a:chOff x="8974956" y="4729123"/>
            <a:chExt cx="3003491" cy="1709057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A02B55DE-E1BB-B21A-EC5C-89FA83EC7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40041" b="40053"/>
            <a:stretch/>
          </p:blipFill>
          <p:spPr>
            <a:xfrm>
              <a:off x="8974956" y="4749965"/>
              <a:ext cx="2019300" cy="204773"/>
            </a:xfrm>
            <a:prstGeom prst="rect">
              <a:avLst/>
            </a:prstGeom>
          </p:spPr>
        </p:pic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E75B757-8F63-62B2-5C2A-01F1B7A99859}"/>
                </a:ext>
              </a:extLst>
            </p:cNvPr>
            <p:cNvGrpSpPr/>
            <p:nvPr/>
          </p:nvGrpSpPr>
          <p:grpSpPr>
            <a:xfrm>
              <a:off x="8974956" y="4729123"/>
              <a:ext cx="3003491" cy="1709057"/>
              <a:chOff x="8442441" y="4397161"/>
              <a:chExt cx="3003491" cy="1709057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633D10B-DC4A-CD5B-DFD2-2B0A710E5839}"/>
                  </a:ext>
                </a:extLst>
              </p:cNvPr>
              <p:cNvGrpSpPr/>
              <p:nvPr/>
            </p:nvGrpSpPr>
            <p:grpSpPr>
              <a:xfrm>
                <a:off x="8442441" y="4397161"/>
                <a:ext cx="3003491" cy="1709057"/>
                <a:chOff x="5116577" y="207015"/>
                <a:chExt cx="3003491" cy="1709057"/>
              </a:xfrm>
            </p:grpSpPr>
            <p:pic>
              <p:nvPicPr>
                <p:cNvPr id="96" name="Picture 95">
                  <a:extLst>
                    <a:ext uri="{FF2B5EF4-FFF2-40B4-BE49-F238E27FC236}">
                      <a16:creationId xmlns:a16="http://schemas.microsoft.com/office/drawing/2014/main" id="{5CC4E739-83FB-2B2E-7DA0-ACF5F78755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64119" y="453472"/>
                  <a:ext cx="1933575" cy="200025"/>
                </a:xfrm>
                <a:prstGeom prst="rect">
                  <a:avLst/>
                </a:prstGeom>
              </p:spPr>
            </p:pic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46CDE9FA-2B73-BA9C-FE8B-0072C2821F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09227" y="657473"/>
                  <a:ext cx="904875" cy="228600"/>
                </a:xfrm>
                <a:prstGeom prst="rect">
                  <a:avLst/>
                </a:prstGeom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0F9B5EAC-3FB1-6E2A-0618-63B1D6AD80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05468" y="887372"/>
                  <a:ext cx="2514600" cy="1028700"/>
                </a:xfrm>
                <a:prstGeom prst="rect">
                  <a:avLst/>
                </a:prstGeom>
              </p:spPr>
            </p:pic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5743ECA-7AA8-97EB-2D50-69BCFAD039E8}"/>
                    </a:ext>
                  </a:extLst>
                </p:cNvPr>
                <p:cNvSpPr/>
                <p:nvPr/>
              </p:nvSpPr>
              <p:spPr>
                <a:xfrm>
                  <a:off x="5116577" y="207015"/>
                  <a:ext cx="2305761" cy="213260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C899F47-28E2-07F3-9012-EA790B6A825A}"/>
                  </a:ext>
                </a:extLst>
              </p:cNvPr>
              <p:cNvSpPr/>
              <p:nvPr/>
            </p:nvSpPr>
            <p:spPr>
              <a:xfrm>
                <a:off x="8889191" y="5459739"/>
                <a:ext cx="2514600" cy="228600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E455491-2848-88AE-5040-6C6D1D9C8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426584" y="5258940"/>
              <a:ext cx="281830" cy="2737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02</a:t>
              </a:r>
              <a:endParaRPr lang="LID4096" sz="1500" b="1" dirty="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268C645-4D08-D11B-511F-77E314F9E79E}"/>
              </a:ext>
            </a:extLst>
          </p:cNvPr>
          <p:cNvGrpSpPr/>
          <p:nvPr/>
        </p:nvGrpSpPr>
        <p:grpSpPr>
          <a:xfrm>
            <a:off x="9034520" y="2860525"/>
            <a:ext cx="2778845" cy="3543628"/>
            <a:chOff x="9034520" y="2860525"/>
            <a:chExt cx="2778845" cy="3543628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47E9B374-E291-C028-EFAF-443A46471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555297" y="3556178"/>
              <a:ext cx="1895475" cy="2847975"/>
            </a:xfrm>
            <a:prstGeom prst="rect">
              <a:avLst/>
            </a:prstGeom>
          </p:spPr>
        </p:pic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EC069B9-D945-CA6C-4EAE-D6DFAFC86D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62389" y="2860525"/>
              <a:ext cx="2550976" cy="1920965"/>
              <a:chOff x="9064552" y="3132379"/>
              <a:chExt cx="2550976" cy="1920965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A191205C-6722-B049-7157-1E90BAADBF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064552" y="3132379"/>
                <a:ext cx="2550976" cy="1920965"/>
                <a:chOff x="9576343" y="46702"/>
                <a:chExt cx="2550976" cy="1920965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68EEDF4-E29A-4B80-FC65-DA6CD61F15B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567499" y="430082"/>
                  <a:ext cx="281830" cy="273747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04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90EA5097-0193-3238-5F0B-EDCE2590E75D}"/>
                    </a:ext>
                  </a:extLst>
                </p:cNvPr>
                <p:cNvGrpSpPr/>
                <p:nvPr/>
              </p:nvGrpSpPr>
              <p:grpSpPr>
                <a:xfrm>
                  <a:off x="9576343" y="46702"/>
                  <a:ext cx="2550976" cy="1920965"/>
                  <a:chOff x="9576343" y="46702"/>
                  <a:chExt cx="2550976" cy="1920965"/>
                </a:xfrm>
              </p:grpSpPr>
              <p:pic>
                <p:nvPicPr>
                  <p:cNvPr id="118" name="Picture 117">
                    <a:extLst>
                      <a:ext uri="{FF2B5EF4-FFF2-40B4-BE49-F238E27FC236}">
                        <a16:creationId xmlns:a16="http://schemas.microsoft.com/office/drawing/2014/main" id="{B500DA42-EE7D-238B-DEA6-DCD7C1DA9D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/>
                  <a:srcRect t="65550" b="15487"/>
                  <a:stretch/>
                </p:blipFill>
                <p:spPr>
                  <a:xfrm>
                    <a:off x="9624673" y="60343"/>
                    <a:ext cx="1767113" cy="197024"/>
                  </a:xfrm>
                  <a:prstGeom prst="rect">
                    <a:avLst/>
                  </a:prstGeom>
                </p:spPr>
              </p:pic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C69B49A8-6C66-D4E2-CEAF-50081B8197E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576343" y="46702"/>
                    <a:ext cx="2550976" cy="1920965"/>
                    <a:chOff x="333786" y="1557544"/>
                    <a:chExt cx="2180241" cy="1641790"/>
                  </a:xfrm>
                </p:grpSpPr>
                <p:grpSp>
                  <p:nvGrpSpPr>
                    <p:cNvPr id="134" name="Group 133">
                      <a:extLst>
                        <a:ext uri="{FF2B5EF4-FFF2-40B4-BE49-F238E27FC236}">
                          <a16:creationId xmlns:a16="http://schemas.microsoft.com/office/drawing/2014/main" id="{7FA5A1F7-DF81-108E-28B5-77BBBBA5FFD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05319" y="1753327"/>
                      <a:ext cx="2108708" cy="1446007"/>
                      <a:chOff x="405319" y="1753327"/>
                      <a:chExt cx="2108708" cy="1446007"/>
                    </a:xfrm>
                  </p:grpSpPr>
                  <p:grpSp>
                    <p:nvGrpSpPr>
                      <p:cNvPr id="138" name="Group 137">
                        <a:extLst>
                          <a:ext uri="{FF2B5EF4-FFF2-40B4-BE49-F238E27FC236}">
                            <a16:creationId xmlns:a16="http://schemas.microsoft.com/office/drawing/2014/main" id="{0CAE9E38-DD80-2996-9A8E-8DB3824C4F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5319" y="1753327"/>
                        <a:ext cx="1275071" cy="420322"/>
                        <a:chOff x="405319" y="1753327"/>
                        <a:chExt cx="1275071" cy="420322"/>
                      </a:xfrm>
                    </p:grpSpPr>
                    <p:pic>
                      <p:nvPicPr>
                        <p:cNvPr id="140" name="Picture 139">
                          <a:extLst>
                            <a:ext uri="{FF2B5EF4-FFF2-40B4-BE49-F238E27FC236}">
                              <a16:creationId xmlns:a16="http://schemas.microsoft.com/office/drawing/2014/main" id="{AE8ECB0E-2715-8DDF-9589-F05E73D7717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1"/>
                        <a:srcRect t="1" b="14084"/>
                        <a:stretch/>
                      </p:blipFill>
                      <p:spPr>
                        <a:xfrm>
                          <a:off x="405319" y="1753327"/>
                          <a:ext cx="901287" cy="16644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1" name="Picture 140">
                          <a:extLst>
                            <a:ext uri="{FF2B5EF4-FFF2-40B4-BE49-F238E27FC236}">
                              <a16:creationId xmlns:a16="http://schemas.microsoft.com/office/drawing/2014/main" id="{73765CD3-C052-AC47-9B1F-BCA635DBFF4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27548" y="1907895"/>
                          <a:ext cx="1252842" cy="265754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90E8683F-796F-37E5-11B1-274F0E3F7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178" y="3034432"/>
                        <a:ext cx="1927849" cy="164902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  <p:sp>
                  <p:nvSpPr>
                    <p:cNvPr id="137" name="Rectangle 136">
                      <a:extLst>
                        <a:ext uri="{FF2B5EF4-FFF2-40B4-BE49-F238E27FC236}">
                          <a16:creationId xmlns:a16="http://schemas.microsoft.com/office/drawing/2014/main" id="{D427A391-F10E-9113-69F1-3D6F6FFA1E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86" y="1557544"/>
                      <a:ext cx="2077318" cy="171513"/>
                    </a:xfrm>
                    <a:prstGeom prst="rect">
                      <a:avLst/>
                    </a:prstGeom>
                    <a:noFill/>
                    <a:ln w="6350">
                      <a:solidFill>
                        <a:srgbClr val="0000FF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none" anchor="ctr" anchorCtr="0">
                      <a:noAutofit/>
                    </a:bodyPr>
                    <a:lstStyle/>
                    <a:p>
                      <a:endParaRPr lang="LID4096"/>
                    </a:p>
                  </p:txBody>
                </p:sp>
              </p:grpSp>
            </p:grpSp>
          </p:grp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D624F873-5AE5-CF00-50CA-6970F4D319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70215" y="4083872"/>
                <a:ext cx="550000" cy="2246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418C598-5704-EAB8-C4CC-FEA7A24DB7A2}"/>
                </a:ext>
              </a:extLst>
            </p:cNvPr>
            <p:cNvSpPr txBox="1"/>
            <p:nvPr/>
          </p:nvSpPr>
          <p:spPr>
            <a:xfrm>
              <a:off x="9034520" y="3075798"/>
              <a:ext cx="4391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10</a:t>
              </a:r>
              <a:endParaRPr lang="LID4096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EDF9CB9-7B4F-BFA6-D303-0430DBC8611F}"/>
                </a:ext>
              </a:extLst>
            </p:cNvPr>
            <p:cNvSpPr txBox="1"/>
            <p:nvPr/>
          </p:nvSpPr>
          <p:spPr>
            <a:xfrm>
              <a:off x="10455909" y="5493720"/>
              <a:ext cx="1224285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Streamflow  </a:t>
              </a:r>
            </a:p>
            <a:p>
              <a:r>
                <a:rPr lang="en-US" sz="1100" b="1" dirty="0"/>
                <a:t>Postprocessing errs</a:t>
              </a:r>
            </a:p>
          </p:txBody>
        </p: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D6FF4367-F173-645F-4FE1-7E6CC025D5C9}"/>
              </a:ext>
            </a:extLst>
          </p:cNvPr>
          <p:cNvSpPr/>
          <p:nvPr/>
        </p:nvSpPr>
        <p:spPr>
          <a:xfrm>
            <a:off x="8426153" y="128187"/>
            <a:ext cx="3725967" cy="2170016"/>
          </a:xfrm>
          <a:custGeom>
            <a:avLst/>
            <a:gdLst>
              <a:gd name="connsiteX0" fmla="*/ 0 w 3725967"/>
              <a:gd name="connsiteY0" fmla="*/ 0 h 2153540"/>
              <a:gd name="connsiteX1" fmla="*/ 0 w 3725967"/>
              <a:gd name="connsiteY1" fmla="*/ 0 h 2153540"/>
              <a:gd name="connsiteX2" fmla="*/ 76912 w 3725967"/>
              <a:gd name="connsiteY2" fmla="*/ 0 h 2153540"/>
              <a:gd name="connsiteX3" fmla="*/ 931492 w 3725967"/>
              <a:gd name="connsiteY3" fmla="*/ 1375873 h 2153540"/>
              <a:gd name="connsiteX4" fmla="*/ 957129 w 3725967"/>
              <a:gd name="connsiteY4" fmla="*/ 2153540 h 2153540"/>
              <a:gd name="connsiteX5" fmla="*/ 3725967 w 3725967"/>
              <a:gd name="connsiteY5" fmla="*/ 2144994 h 2153540"/>
              <a:gd name="connsiteX0" fmla="*/ 0 w 3725967"/>
              <a:gd name="connsiteY0" fmla="*/ 0 h 2153540"/>
              <a:gd name="connsiteX1" fmla="*/ 0 w 3725967"/>
              <a:gd name="connsiteY1" fmla="*/ 0 h 2153540"/>
              <a:gd name="connsiteX2" fmla="*/ 76912 w 3725967"/>
              <a:gd name="connsiteY2" fmla="*/ 0 h 2153540"/>
              <a:gd name="connsiteX3" fmla="*/ 989157 w 3725967"/>
              <a:gd name="connsiteY3" fmla="*/ 1005170 h 2153540"/>
              <a:gd name="connsiteX4" fmla="*/ 957129 w 3725967"/>
              <a:gd name="connsiteY4" fmla="*/ 2153540 h 2153540"/>
              <a:gd name="connsiteX5" fmla="*/ 3725967 w 3725967"/>
              <a:gd name="connsiteY5" fmla="*/ 2144994 h 2153540"/>
              <a:gd name="connsiteX0" fmla="*/ 0 w 3725967"/>
              <a:gd name="connsiteY0" fmla="*/ 0 h 2170016"/>
              <a:gd name="connsiteX1" fmla="*/ 0 w 3725967"/>
              <a:gd name="connsiteY1" fmla="*/ 0 h 2170016"/>
              <a:gd name="connsiteX2" fmla="*/ 76912 w 3725967"/>
              <a:gd name="connsiteY2" fmla="*/ 0 h 2170016"/>
              <a:gd name="connsiteX3" fmla="*/ 989157 w 3725967"/>
              <a:gd name="connsiteY3" fmla="*/ 1005170 h 2170016"/>
              <a:gd name="connsiteX4" fmla="*/ 1023031 w 3725967"/>
              <a:gd name="connsiteY4" fmla="*/ 2170016 h 2170016"/>
              <a:gd name="connsiteX5" fmla="*/ 3725967 w 3725967"/>
              <a:gd name="connsiteY5" fmla="*/ 2144994 h 217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5967" h="2170016">
                <a:moveTo>
                  <a:pt x="0" y="0"/>
                </a:moveTo>
                <a:lnTo>
                  <a:pt x="0" y="0"/>
                </a:lnTo>
                <a:lnTo>
                  <a:pt x="76912" y="0"/>
                </a:lnTo>
                <a:lnTo>
                  <a:pt x="989157" y="1005170"/>
                </a:lnTo>
                <a:lnTo>
                  <a:pt x="1023031" y="2170016"/>
                </a:lnTo>
                <a:lnTo>
                  <a:pt x="3725967" y="2144994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89440FF7-96F9-26D6-FFAB-BC54A938CA05}"/>
              </a:ext>
            </a:extLst>
          </p:cNvPr>
          <p:cNvSpPr/>
          <p:nvPr/>
        </p:nvSpPr>
        <p:spPr>
          <a:xfrm>
            <a:off x="8594607" y="2273181"/>
            <a:ext cx="854579" cy="4426722"/>
          </a:xfrm>
          <a:custGeom>
            <a:avLst/>
            <a:gdLst>
              <a:gd name="connsiteX0" fmla="*/ 854579 w 854579"/>
              <a:gd name="connsiteY0" fmla="*/ 0 h 4426722"/>
              <a:gd name="connsiteX1" fmla="*/ 854579 w 854579"/>
              <a:gd name="connsiteY1" fmla="*/ 0 h 4426722"/>
              <a:gd name="connsiteX2" fmla="*/ 828942 w 854579"/>
              <a:gd name="connsiteY2" fmla="*/ 68367 h 4426722"/>
              <a:gd name="connsiteX3" fmla="*/ 0 w 854579"/>
              <a:gd name="connsiteY3" fmla="*/ 2144995 h 4426722"/>
              <a:gd name="connsiteX4" fmla="*/ 68366 w 854579"/>
              <a:gd name="connsiteY4" fmla="*/ 4426722 h 442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579" h="4426722">
                <a:moveTo>
                  <a:pt x="854579" y="0"/>
                </a:moveTo>
                <a:lnTo>
                  <a:pt x="854579" y="0"/>
                </a:lnTo>
                <a:lnTo>
                  <a:pt x="828942" y="68367"/>
                </a:lnTo>
                <a:lnTo>
                  <a:pt x="0" y="2144995"/>
                </a:lnTo>
                <a:lnTo>
                  <a:pt x="68366" y="442672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6CEE7-96AD-03C1-A1D5-155C8AF1602F}"/>
              </a:ext>
            </a:extLst>
          </p:cNvPr>
          <p:cNvSpPr txBox="1">
            <a:spLocks noChangeAspect="1"/>
          </p:cNvSpPr>
          <p:nvPr/>
        </p:nvSpPr>
        <p:spPr>
          <a:xfrm>
            <a:off x="1931347" y="1618886"/>
            <a:ext cx="564149" cy="283668"/>
          </a:xfrm>
          <a:prstGeom prst="rect">
            <a:avLst/>
          </a:prstGeom>
          <a:solidFill>
            <a:srgbClr val="FFCCFF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800" b="1" dirty="0"/>
              <a:t>Last one: </a:t>
            </a:r>
          </a:p>
          <a:p>
            <a:pPr algn="ctr"/>
            <a:r>
              <a:rPr lang="en-US" sz="800" b="1" dirty="0"/>
              <a:t>Move on …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ACC9D0-B0A2-7634-C4DE-6C267A1D925D}"/>
              </a:ext>
            </a:extLst>
          </p:cNvPr>
          <p:cNvSpPr txBox="1"/>
          <p:nvPr/>
        </p:nvSpPr>
        <p:spPr>
          <a:xfrm>
            <a:off x="8432411" y="1692465"/>
            <a:ext cx="606080" cy="107499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1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sequence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0897B-B6AA-3F0E-3C58-0FC0E1C3F7F5}"/>
              </a:ext>
            </a:extLst>
          </p:cNvPr>
          <p:cNvSpPr txBox="1"/>
          <p:nvPr/>
        </p:nvSpPr>
        <p:spPr>
          <a:xfrm>
            <a:off x="5699755" y="2862640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AF2A6-BE8F-7E20-8955-9BEB41E9331A}"/>
              </a:ext>
            </a:extLst>
          </p:cNvPr>
          <p:cNvSpPr txBox="1"/>
          <p:nvPr/>
        </p:nvSpPr>
        <p:spPr>
          <a:xfrm>
            <a:off x="1903142" y="2298154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91D162-195F-78E0-B376-A290529069D9}"/>
              </a:ext>
            </a:extLst>
          </p:cNvPr>
          <p:cNvSpPr txBox="1"/>
          <p:nvPr/>
        </p:nvSpPr>
        <p:spPr>
          <a:xfrm>
            <a:off x="1596515" y="3097190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879E2C-B049-AC2B-26E7-69CF569E7FF5}"/>
              </a:ext>
            </a:extLst>
          </p:cNvPr>
          <p:cNvSpPr txBox="1">
            <a:spLocks noChangeAspect="1"/>
          </p:cNvSpPr>
          <p:nvPr/>
        </p:nvSpPr>
        <p:spPr>
          <a:xfrm>
            <a:off x="4120068" y="5305537"/>
            <a:ext cx="564149" cy="283668"/>
          </a:xfrm>
          <a:prstGeom prst="rect">
            <a:avLst/>
          </a:prstGeom>
          <a:solidFill>
            <a:srgbClr val="FFCCFF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800" b="1" dirty="0"/>
              <a:t>Last one: </a:t>
            </a:r>
          </a:p>
          <a:p>
            <a:pPr algn="ctr"/>
            <a:r>
              <a:rPr lang="en-US" sz="800" b="1" dirty="0"/>
              <a:t>Move on …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B7437-68FC-1BA7-27D9-345CE1A96E90}"/>
              </a:ext>
            </a:extLst>
          </p:cNvPr>
          <p:cNvSpPr txBox="1">
            <a:spLocks noChangeAspect="1"/>
          </p:cNvSpPr>
          <p:nvPr/>
        </p:nvSpPr>
        <p:spPr>
          <a:xfrm>
            <a:off x="122777" y="1657685"/>
            <a:ext cx="281830" cy="1770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1.3</a:t>
            </a:r>
            <a:endParaRPr lang="LID4096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EC3FF2-F6FD-DB99-DCFA-28647C40D707}"/>
              </a:ext>
            </a:extLst>
          </p:cNvPr>
          <p:cNvSpPr txBox="1"/>
          <p:nvPr/>
        </p:nvSpPr>
        <p:spPr>
          <a:xfrm>
            <a:off x="5706488" y="3289537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800612-5F63-DB78-D4B2-A79DB30F63DB}"/>
              </a:ext>
            </a:extLst>
          </p:cNvPr>
          <p:cNvSpPr txBox="1"/>
          <p:nvPr/>
        </p:nvSpPr>
        <p:spPr>
          <a:xfrm>
            <a:off x="132650" y="2486497"/>
            <a:ext cx="397189" cy="101748"/>
          </a:xfrm>
          <a:prstGeom prst="rect">
            <a:avLst/>
          </a:prstGeom>
          <a:solidFill>
            <a:srgbClr val="C000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100" b="1" dirty="0">
                <a:solidFill>
                  <a:schemeClr val="bg1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Again</a:t>
            </a:r>
            <a:endParaRPr lang="LID4096" sz="1100" b="1" dirty="0">
              <a:solidFill>
                <a:schemeClr val="bg1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F5AAC-2CEB-19A7-6735-10C3DDCA7CDB}"/>
              </a:ext>
            </a:extLst>
          </p:cNvPr>
          <p:cNvSpPr txBox="1">
            <a:spLocks noChangeAspect="1"/>
          </p:cNvSpPr>
          <p:nvPr/>
        </p:nvSpPr>
        <p:spPr>
          <a:xfrm>
            <a:off x="4504359" y="4933685"/>
            <a:ext cx="385181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03.2</a:t>
            </a:r>
            <a:endParaRPr lang="LID4096" sz="15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8FFD57-2496-75AF-59AF-BAE236B9BC4A}"/>
              </a:ext>
            </a:extLst>
          </p:cNvPr>
          <p:cNvSpPr txBox="1">
            <a:spLocks noChangeAspect="1"/>
          </p:cNvSpPr>
          <p:nvPr/>
        </p:nvSpPr>
        <p:spPr>
          <a:xfrm>
            <a:off x="6435831" y="5229632"/>
            <a:ext cx="385181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03.3</a:t>
            </a:r>
            <a:endParaRPr lang="LID4096" sz="15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DF7049-590F-8C26-48A5-34FB26EA360C}"/>
              </a:ext>
            </a:extLst>
          </p:cNvPr>
          <p:cNvSpPr txBox="1"/>
          <p:nvPr/>
        </p:nvSpPr>
        <p:spPr>
          <a:xfrm>
            <a:off x="6736587" y="5437858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028F24-47CB-EC6D-DD31-8B63AD18F2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57486" y="2216397"/>
            <a:ext cx="6191250" cy="1924050"/>
            <a:chOff x="5743264" y="911553"/>
            <a:chExt cx="6191250" cy="1924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3264" y="911553"/>
              <a:ext cx="6191250" cy="1924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57486" y="4291177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/>
          <p:nvPr/>
        </p:nvGrpSpPr>
        <p:grpSpPr>
          <a:xfrm>
            <a:off x="6742123" y="3639916"/>
            <a:ext cx="5211245" cy="3218084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8947106" y="4182498"/>
              <a:ext cx="21007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How to insert a H line?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1" y="6449708"/>
            <a:ext cx="2190793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03.1 Part 01 - Capture</a:t>
            </a:r>
            <a:endParaRPr lang="LID4096" sz="1500" b="1" dirty="0"/>
          </a:p>
        </p:txBody>
      </p: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3F0978-EA0C-2208-9CC4-36872DBF3403}"/>
              </a:ext>
            </a:extLst>
          </p:cNvPr>
          <p:cNvSpPr/>
          <p:nvPr/>
        </p:nvSpPr>
        <p:spPr>
          <a:xfrm>
            <a:off x="0" y="0"/>
            <a:ext cx="4110527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E9ADD-4B67-E2DB-DE42-ACC99F63886D}"/>
              </a:ext>
            </a:extLst>
          </p:cNvPr>
          <p:cNvSpPr txBox="1">
            <a:spLocks noChangeAspect="1"/>
          </p:cNvSpPr>
          <p:nvPr/>
        </p:nvSpPr>
        <p:spPr>
          <a:xfrm>
            <a:off x="116571" y="6449708"/>
            <a:ext cx="2190793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03.2 Part 02 - Capture</a:t>
            </a:r>
            <a:endParaRPr lang="LID4096" sz="1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A273C-9221-8C39-9741-7EC38DF8E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8" y="213821"/>
            <a:ext cx="3636057" cy="28714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3649E2-CEBA-4BAE-5A23-EF8FBF2D8A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6312"/>
          <a:stretch/>
        </p:blipFill>
        <p:spPr>
          <a:xfrm>
            <a:off x="240278" y="3234362"/>
            <a:ext cx="3636057" cy="30638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7AD07-C0A7-CAE1-A133-4E1B752CC9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777"/>
          <a:stretch/>
        </p:blipFill>
        <p:spPr>
          <a:xfrm>
            <a:off x="1652308" y="3234362"/>
            <a:ext cx="811995" cy="3063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303FDE-0413-AF3A-9C8D-42A61DAACAF5}"/>
              </a:ext>
            </a:extLst>
          </p:cNvPr>
          <p:cNvSpPr txBox="1"/>
          <p:nvPr/>
        </p:nvSpPr>
        <p:spPr>
          <a:xfrm>
            <a:off x="2388387" y="1951196"/>
            <a:ext cx="1487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Flopy </a:t>
            </a:r>
          </a:p>
          <a:p>
            <a:pPr algn="ctr"/>
            <a:r>
              <a:rPr lang="en-US" sz="1600" b="1" dirty="0"/>
              <a:t>construction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79EAF-977F-FA90-8C73-FFD5113B3F6F}"/>
              </a:ext>
            </a:extLst>
          </p:cNvPr>
          <p:cNvSpPr/>
          <p:nvPr/>
        </p:nvSpPr>
        <p:spPr>
          <a:xfrm>
            <a:off x="4029145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E47F97-775D-4FEC-3A66-D80D114CF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82" y="2123635"/>
            <a:ext cx="1840498" cy="13998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91E879-B096-F501-C77B-F173DEA23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82" y="3614871"/>
            <a:ext cx="3616834" cy="14675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A42460-7A44-139D-3A0F-9822D1B27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82" y="5204840"/>
            <a:ext cx="1807559" cy="13998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48E59A-453D-7C76-FD3F-DF16FDF8B9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22" y="2123635"/>
            <a:ext cx="1672494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D38954-4328-2E7F-A441-EC0785F67D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04840"/>
            <a:ext cx="1805210" cy="13998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194ACFE-BFAD-62A0-7EFA-8B91672977BF}"/>
              </a:ext>
            </a:extLst>
          </p:cNvPr>
          <p:cNvSpPr/>
          <p:nvPr/>
        </p:nvSpPr>
        <p:spPr>
          <a:xfrm>
            <a:off x="8081472" y="0"/>
            <a:ext cx="411052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73D615F-F727-3C35-66E4-2A71BACD57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4822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ADE2362-F361-847E-D4BE-BA05D1A319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7998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1A1BF73-25E1-5D87-889D-E55D5AC171DF}"/>
              </a:ext>
            </a:extLst>
          </p:cNvPr>
          <p:cNvSpPr txBox="1">
            <a:spLocks noChangeAspect="1"/>
          </p:cNvSpPr>
          <p:nvPr/>
        </p:nvSpPr>
        <p:spPr>
          <a:xfrm>
            <a:off x="6237653" y="159573"/>
            <a:ext cx="1582763" cy="2878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D5BACE-1F9C-8FCF-9862-D881592ECF1B}"/>
              </a:ext>
            </a:extLst>
          </p:cNvPr>
          <p:cNvSpPr/>
          <p:nvPr/>
        </p:nvSpPr>
        <p:spPr>
          <a:xfrm>
            <a:off x="5927997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DD915B-521D-0DCA-4B5D-3FC2A76C1B1A}"/>
              </a:ext>
            </a:extLst>
          </p:cNvPr>
          <p:cNvSpPr/>
          <p:nvPr/>
        </p:nvSpPr>
        <p:spPr>
          <a:xfrm>
            <a:off x="4203582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5191A8-D6CF-BD8F-0993-06F5B9C59700}"/>
              </a:ext>
            </a:extLst>
          </p:cNvPr>
          <p:cNvSpPr txBox="1"/>
          <p:nvPr/>
        </p:nvSpPr>
        <p:spPr>
          <a:xfrm>
            <a:off x="8376514" y="308162"/>
            <a:ext cx="35752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http://localhost:8888/notebooks/01_GMDSI_____advanced/01_Tutorials___AGAIN___/a_part0_intro_to_pyemu______ok/intro_to_pyemu________.ipynb#Geostatistics-=-PPCOV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D963A-522D-7203-0296-AABFFA1C4B68}"/>
              </a:ext>
            </a:extLst>
          </p:cNvPr>
          <p:cNvSpPr txBox="1"/>
          <p:nvPr/>
        </p:nvSpPr>
        <p:spPr>
          <a:xfrm>
            <a:off x="9391801" y="2369288"/>
            <a:ext cx="18924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`First Order, Second Moment (FOSM)`_ Linear Analysis + forecasts _&lt;font color='red'&gt; Recording __*.cov &lt;/font&gt;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9780D4-414E-00EF-5071-A8F726AAA4D0}"/>
              </a:ext>
            </a:extLst>
          </p:cNvPr>
          <p:cNvSpPr txBox="1"/>
          <p:nvPr/>
        </p:nvSpPr>
        <p:spPr>
          <a:xfrm>
            <a:off x="8716235" y="5306141"/>
            <a:ext cx="2841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 Previous Ensemble &lt;font color='red'&gt; possible issue &lt;/font&gt;  shutil.rmtree(t_d)</a:t>
            </a:r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7155</TotalTime>
  <Words>459</Words>
  <Application>Microsoft Office PowerPoint</Application>
  <PresentationFormat>Widescreen</PresentationFormat>
  <Paragraphs>108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bold</vt:lpstr>
      <vt:lpstr>Calibri Light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175</cp:revision>
  <dcterms:created xsi:type="dcterms:W3CDTF">2024-12-17T09:33:28Z</dcterms:created>
  <dcterms:modified xsi:type="dcterms:W3CDTF">2025-01-06T18:27:00Z</dcterms:modified>
</cp:coreProperties>
</file>