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4" r:id="rId3"/>
    <p:sldId id="277" r:id="rId4"/>
    <p:sldId id="278" r:id="rId5"/>
    <p:sldId id="261" r:id="rId6"/>
    <p:sldId id="280" r:id="rId7"/>
    <p:sldId id="273" r:id="rId8"/>
    <p:sldId id="28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31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30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29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4.png"/><Relationship Id="rId3" Type="http://schemas.openxmlformats.org/officeDocument/2006/relationships/image" Target="../media/image56.emf"/><Relationship Id="rId7" Type="http://schemas.openxmlformats.org/officeDocument/2006/relationships/image" Target="../media/image60.png"/><Relationship Id="rId12" Type="http://schemas.openxmlformats.org/officeDocument/2006/relationships/image" Target="../media/image2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22.png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png"/><Relationship Id="rId9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9.png"/><Relationship Id="rId5" Type="http://schemas.openxmlformats.org/officeDocument/2006/relationships/image" Target="../media/image66.emf"/><Relationship Id="rId10" Type="http://schemas.openxmlformats.org/officeDocument/2006/relationships/image" Target="../media/image6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image" Target="../media/image7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68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21" Type="http://schemas.openxmlformats.org/officeDocument/2006/relationships/image" Target="../media/image102.png"/><Relationship Id="rId34" Type="http://schemas.openxmlformats.org/officeDocument/2006/relationships/image" Target="../media/image11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33" Type="http://schemas.openxmlformats.org/officeDocument/2006/relationships/image" Target="../media/image114.png"/><Relationship Id="rId38" Type="http://schemas.openxmlformats.org/officeDocument/2006/relationships/image" Target="../media/image11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32" Type="http://schemas.openxmlformats.org/officeDocument/2006/relationships/image" Target="../media/image113.png"/><Relationship Id="rId37" Type="http://schemas.openxmlformats.org/officeDocument/2006/relationships/image" Target="../media/image80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36" Type="http://schemas.openxmlformats.org/officeDocument/2006/relationships/image" Target="../media/image117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8" Type="http://schemas.openxmlformats.org/officeDocument/2006/relationships/image" Target="../media/image89.png"/><Relationship Id="rId3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emf"/><Relationship Id="rId24" Type="http://schemas.openxmlformats.org/officeDocument/2006/relationships/image" Target="../media/image9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8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11249</TotalTime>
  <Words>404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255</cp:revision>
  <dcterms:created xsi:type="dcterms:W3CDTF">2024-12-17T09:33:28Z</dcterms:created>
  <dcterms:modified xsi:type="dcterms:W3CDTF">2025-01-20T09:30:21Z</dcterms:modified>
</cp:coreProperties>
</file>