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02/24/2025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3" Type="http://schemas.openxmlformats.org/officeDocument/2006/relationships/image" Target="../media/image173.png"/><Relationship Id="rId21" Type="http://schemas.openxmlformats.org/officeDocument/2006/relationships/image" Target="../media/image191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" Type="http://schemas.openxmlformats.org/officeDocument/2006/relationships/image" Target="../media/image172.png"/><Relationship Id="rId16" Type="http://schemas.openxmlformats.org/officeDocument/2006/relationships/image" Target="../media/image186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11" Type="http://schemas.openxmlformats.org/officeDocument/2006/relationships/image" Target="../media/image181.emf"/><Relationship Id="rId24" Type="http://schemas.openxmlformats.org/officeDocument/2006/relationships/image" Target="../media/image41.png"/><Relationship Id="rId5" Type="http://schemas.openxmlformats.org/officeDocument/2006/relationships/image" Target="../media/image175.png"/><Relationship Id="rId15" Type="http://schemas.openxmlformats.org/officeDocument/2006/relationships/image" Target="../media/image185.png"/><Relationship Id="rId23" Type="http://schemas.openxmlformats.org/officeDocument/2006/relationships/image" Target="../media/image40.png"/><Relationship Id="rId10" Type="http://schemas.openxmlformats.org/officeDocument/2006/relationships/image" Target="../media/image180.png"/><Relationship Id="rId19" Type="http://schemas.openxmlformats.org/officeDocument/2006/relationships/image" Target="../media/image189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Relationship Id="rId22" Type="http://schemas.openxmlformats.org/officeDocument/2006/relationships/image" Target="../media/image19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0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8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62.png"/><Relationship Id="rId3" Type="http://schemas.openxmlformats.org/officeDocument/2006/relationships/image" Target="../media/image74.png"/><Relationship Id="rId21" Type="http://schemas.openxmlformats.org/officeDocument/2006/relationships/image" Target="../media/image91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61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24" Type="http://schemas.openxmlformats.org/officeDocument/2006/relationships/image" Target="../media/image60.png"/><Relationship Id="rId5" Type="http://schemas.openxmlformats.org/officeDocument/2006/relationships/image" Target="../media/image76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image" Target="../media/image103.png"/><Relationship Id="rId3" Type="http://schemas.openxmlformats.org/officeDocument/2006/relationships/image" Target="../media/image95.emf"/><Relationship Id="rId7" Type="http://schemas.openxmlformats.org/officeDocument/2006/relationships/image" Target="../media/image99.png"/><Relationship Id="rId12" Type="http://schemas.openxmlformats.org/officeDocument/2006/relationships/image" Target="../media/image7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44.png"/><Relationship Id="rId5" Type="http://schemas.openxmlformats.org/officeDocument/2006/relationships/image" Target="../media/image97.emf"/><Relationship Id="rId10" Type="http://schemas.openxmlformats.org/officeDocument/2006/relationships/image" Target="../media/image102.emf"/><Relationship Id="rId4" Type="http://schemas.openxmlformats.org/officeDocument/2006/relationships/image" Target="../media/image96.png"/><Relationship Id="rId9" Type="http://schemas.openxmlformats.org/officeDocument/2006/relationships/image" Target="../media/image10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12" Type="http://schemas.openxmlformats.org/officeDocument/2006/relationships/image" Target="../media/image10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08.png"/><Relationship Id="rId5" Type="http://schemas.openxmlformats.org/officeDocument/2006/relationships/image" Target="../media/image105.emf"/><Relationship Id="rId10" Type="http://schemas.openxmlformats.org/officeDocument/2006/relationships/image" Target="../media/image107.png"/><Relationship Id="rId4" Type="http://schemas.openxmlformats.org/officeDocument/2006/relationships/image" Target="../media/image66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0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19.png"/><Relationship Id="rId2" Type="http://schemas.openxmlformats.org/officeDocument/2006/relationships/image" Target="../media/image11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8.png"/><Relationship Id="rId5" Type="http://schemas.openxmlformats.org/officeDocument/2006/relationships/image" Target="../media/image113.png"/><Relationship Id="rId15" Type="http://schemas.openxmlformats.org/officeDocument/2006/relationships/image" Target="../media/image121.png"/><Relationship Id="rId10" Type="http://schemas.openxmlformats.org/officeDocument/2006/relationships/image" Target="../media/image117.png"/><Relationship Id="rId4" Type="http://schemas.openxmlformats.org/officeDocument/2006/relationships/image" Target="../media/image112.png"/><Relationship Id="rId9" Type="http://schemas.openxmlformats.org/officeDocument/2006/relationships/image" Target="../media/image107.png"/><Relationship Id="rId1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26" Type="http://schemas.openxmlformats.org/officeDocument/2006/relationships/image" Target="../media/image146.png"/><Relationship Id="rId21" Type="http://schemas.openxmlformats.org/officeDocument/2006/relationships/image" Target="../media/image141.png"/><Relationship Id="rId34" Type="http://schemas.openxmlformats.org/officeDocument/2006/relationships/image" Target="../media/image15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5" Type="http://schemas.openxmlformats.org/officeDocument/2006/relationships/image" Target="../media/image145.png"/><Relationship Id="rId33" Type="http://schemas.openxmlformats.org/officeDocument/2006/relationships/image" Target="../media/image153.png"/><Relationship Id="rId38" Type="http://schemas.openxmlformats.org/officeDocument/2006/relationships/image" Target="../media/image15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24" Type="http://schemas.openxmlformats.org/officeDocument/2006/relationships/image" Target="../media/image144.png"/><Relationship Id="rId32" Type="http://schemas.openxmlformats.org/officeDocument/2006/relationships/image" Target="../media/image152.png"/><Relationship Id="rId37" Type="http://schemas.openxmlformats.org/officeDocument/2006/relationships/image" Target="../media/image119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23" Type="http://schemas.openxmlformats.org/officeDocument/2006/relationships/image" Target="../media/image143.png"/><Relationship Id="rId28" Type="http://schemas.openxmlformats.org/officeDocument/2006/relationships/image" Target="../media/image148.png"/><Relationship Id="rId36" Type="http://schemas.openxmlformats.org/officeDocument/2006/relationships/image" Target="../media/image156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31" Type="http://schemas.openxmlformats.org/officeDocument/2006/relationships/image" Target="../media/image151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Relationship Id="rId22" Type="http://schemas.openxmlformats.org/officeDocument/2006/relationships/image" Target="../media/image142.png"/><Relationship Id="rId27" Type="http://schemas.openxmlformats.org/officeDocument/2006/relationships/image" Target="../media/image147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8" Type="http://schemas.openxmlformats.org/officeDocument/2006/relationships/image" Target="../media/image128.png"/><Relationship Id="rId3" Type="http://schemas.openxmlformats.org/officeDocument/2006/relationships/image" Target="../media/image1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9542A5-6A41-DE23-A994-946DC0E53022}"/>
                    </a:ext>
                  </a:extLst>
                </p:cNvPr>
                <p:cNvSpPr txBox="1"/>
                <p:nvPr/>
              </p:nvSpPr>
              <p:spPr>
                <a:xfrm>
                  <a:off x="9373988" y="518322"/>
                  <a:ext cx="475573" cy="430887"/>
                </a:xfrm>
                <a:prstGeom prst="rect">
                  <a:avLst/>
                </a:prstGeom>
                <a:solidFill>
                  <a:srgbClr val="00FF00"/>
                </a:solidFill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ctr"/>
                  <a:r>
                    <a:rPr lang="en-US" dirty="0"/>
                    <a:t>Last one</a:t>
                  </a:r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2" name="Rectangle 1">
            <a:extLst>
              <a:ext uri="{FF2B5EF4-FFF2-40B4-BE49-F238E27FC236}">
                <a16:creationId xmlns:a16="http://schemas.microsoft.com/office/drawing/2014/main" id="{A9A7658F-DEDC-34B9-6587-98167DEC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149" y="1041955"/>
            <a:ext cx="212574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noProof="0" dirty="0"/>
              <a:t>Then there is this stress period issue ..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D696F1-E6CB-FBE3-E7B0-38EF21C89A4D}"/>
              </a:ext>
            </a:extLst>
          </p:cNvPr>
          <p:cNvGrpSpPr/>
          <p:nvPr/>
        </p:nvGrpSpPr>
        <p:grpSpPr>
          <a:xfrm>
            <a:off x="9106639" y="456716"/>
            <a:ext cx="2809875" cy="600075"/>
            <a:chOff x="9106639" y="456716"/>
            <a:chExt cx="2809875" cy="60007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995BDDF-6271-5AC9-C871-9436167EB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106639" y="456716"/>
              <a:ext cx="2809875" cy="600075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5B06D0-0395-6F1E-AEEB-82D39990ADA2}"/>
                </a:ext>
              </a:extLst>
            </p:cNvPr>
            <p:cNvSpPr/>
            <p:nvPr/>
          </p:nvSpPr>
          <p:spPr>
            <a:xfrm>
              <a:off x="9106639" y="862924"/>
              <a:ext cx="1044356" cy="193867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FD9099-957A-0B0B-A647-F889B1D900F2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7" y="621553"/>
            <a:ext cx="226336" cy="678937"/>
            <a:chOff x="3250640" y="2420738"/>
            <a:chExt cx="390240" cy="117058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84" y="2963030"/>
              <a:ext cx="1170587" cy="8600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5582903" y="1832509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12287</TotalTime>
  <Words>481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323</cp:revision>
  <dcterms:created xsi:type="dcterms:W3CDTF">2024-12-17T09:33:28Z</dcterms:created>
  <dcterms:modified xsi:type="dcterms:W3CDTF">2025-02-24T10:38:08Z</dcterms:modified>
</cp:coreProperties>
</file>