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7" r:id="rId3"/>
    <p:sldId id="274" r:id="rId4"/>
    <p:sldId id="278" r:id="rId5"/>
    <p:sldId id="261" r:id="rId6"/>
    <p:sldId id="280" r:id="rId7"/>
    <p:sldId id="273" r:id="rId8"/>
    <p:sldId id="281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3FCFF"/>
    <a:srgbClr val="E1F7FF"/>
    <a:srgbClr val="93E3FF"/>
    <a:srgbClr val="FFF2CC"/>
    <a:srgbClr val="0000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://www.betami.com.br/" TargetMode="External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2.png"/><Relationship Id="rId3" Type="http://schemas.openxmlformats.org/officeDocument/2006/relationships/image" Target="../media/image34.emf"/><Relationship Id="rId7" Type="http://schemas.openxmlformats.org/officeDocument/2006/relationships/image" Target="../media/image38.png"/><Relationship Id="rId12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25.png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png"/><Relationship Id="rId9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0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3.png"/><Relationship Id="rId21" Type="http://schemas.openxmlformats.org/officeDocument/2006/relationships/image" Target="../media/image60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3.png"/><Relationship Id="rId5" Type="http://schemas.openxmlformats.org/officeDocument/2006/relationships/image" Target="../media/image45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50.png"/><Relationship Id="rId19" Type="http://schemas.openxmlformats.org/officeDocument/2006/relationships/image" Target="../media/image58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12" Type="http://schemas.openxmlformats.org/officeDocument/2006/relationships/image" Target="../media/image7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0.png"/><Relationship Id="rId5" Type="http://schemas.openxmlformats.org/officeDocument/2006/relationships/image" Target="../media/image67.emf"/><Relationship Id="rId10" Type="http://schemas.openxmlformats.org/officeDocument/2006/relationships/image" Target="../media/image69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2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1.png"/><Relationship Id="rId2" Type="http://schemas.openxmlformats.org/officeDocument/2006/relationships/image" Target="../media/image72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75.png"/><Relationship Id="rId15" Type="http://schemas.openxmlformats.org/officeDocument/2006/relationships/image" Target="../media/image83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6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21" Type="http://schemas.openxmlformats.org/officeDocument/2006/relationships/image" Target="../media/image103.png"/><Relationship Id="rId34" Type="http://schemas.openxmlformats.org/officeDocument/2006/relationships/image" Target="../media/image116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33" Type="http://schemas.openxmlformats.org/officeDocument/2006/relationships/image" Target="../media/image115.png"/><Relationship Id="rId38" Type="http://schemas.openxmlformats.org/officeDocument/2006/relationships/image" Target="../media/image11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32" Type="http://schemas.openxmlformats.org/officeDocument/2006/relationships/image" Target="../media/image114.png"/><Relationship Id="rId37" Type="http://schemas.openxmlformats.org/officeDocument/2006/relationships/image" Target="../media/image81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36" Type="http://schemas.openxmlformats.org/officeDocument/2006/relationships/image" Target="../media/image118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31" Type="http://schemas.openxmlformats.org/officeDocument/2006/relationships/image" Target="../media/image113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Relationship Id="rId35" Type="http://schemas.openxmlformats.org/officeDocument/2006/relationships/image" Target="../media/image117.png"/><Relationship Id="rId8" Type="http://schemas.openxmlformats.org/officeDocument/2006/relationships/image" Target="../media/image90.png"/><Relationship Id="rId3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3" Type="http://schemas.openxmlformats.org/officeDocument/2006/relationships/image" Target="../media/image135.png"/><Relationship Id="rId21" Type="http://schemas.openxmlformats.org/officeDocument/2006/relationships/image" Target="../media/image153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" Type="http://schemas.openxmlformats.org/officeDocument/2006/relationships/image" Target="../media/image134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emf"/><Relationship Id="rId24" Type="http://schemas.openxmlformats.org/officeDocument/2006/relationships/image" Target="../media/image9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23" Type="http://schemas.openxmlformats.org/officeDocument/2006/relationships/image" Target="../media/image8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Relationship Id="rId22" Type="http://schemas.openxmlformats.org/officeDocument/2006/relationships/image" Target="../media/image1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DE695EE5-1827-7DFE-DCD4-92486ED4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" t="63380" r="-868" b="2129"/>
          <a:stretch/>
        </p:blipFill>
        <p:spPr>
          <a:xfrm>
            <a:off x="101584" y="2019153"/>
            <a:ext cx="2695575" cy="22996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ED2BEEB-5E75-28E4-A162-BFCDCF22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5510"/>
          <a:stretch/>
        </p:blipFill>
        <p:spPr>
          <a:xfrm>
            <a:off x="160341" y="435581"/>
            <a:ext cx="2695575" cy="22996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CBD049D-B977-FF81-0544-08BC64B5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40186" r="-570" b="50039"/>
          <a:stretch/>
        </p:blipFill>
        <p:spPr>
          <a:xfrm>
            <a:off x="328550" y="3259707"/>
            <a:ext cx="2838450" cy="20016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F3CF102-BC73-814B-9D57-AA2FD186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30906" r="-570" b="58953"/>
          <a:stretch/>
        </p:blipFill>
        <p:spPr>
          <a:xfrm>
            <a:off x="140559" y="2258976"/>
            <a:ext cx="2838450" cy="20764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BCB55-15A1-DE28-7A29-98993B69B6E5}"/>
              </a:ext>
            </a:extLst>
          </p:cNvPr>
          <p:cNvGrpSpPr/>
          <p:nvPr/>
        </p:nvGrpSpPr>
        <p:grpSpPr>
          <a:xfrm>
            <a:off x="316197" y="2487414"/>
            <a:ext cx="2790825" cy="574109"/>
            <a:chOff x="474458" y="2285240"/>
            <a:chExt cx="2790825" cy="5741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EB0EC-CE42-C9EA-AECD-B72A4817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458" y="2449774"/>
              <a:ext cx="2790825" cy="409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D30BD-0845-D3C2-3409-A2B98F2B6646}"/>
                </a:ext>
              </a:extLst>
            </p:cNvPr>
            <p:cNvSpPr txBox="1"/>
            <p:nvPr/>
          </p:nvSpPr>
          <p:spPr>
            <a:xfrm>
              <a:off x="2154446" y="228524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err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01C1-CBE8-682D-FA89-CC91FB9EC386}"/>
              </a:ext>
            </a:extLst>
          </p:cNvPr>
          <p:cNvGrpSpPr/>
          <p:nvPr/>
        </p:nvGrpSpPr>
        <p:grpSpPr>
          <a:xfrm>
            <a:off x="135445" y="168948"/>
            <a:ext cx="2403300" cy="273747"/>
            <a:chOff x="202886" y="1307843"/>
            <a:chExt cx="2403300" cy="2737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40041" r="46014" b="40053"/>
            <a:stretch/>
          </p:blipFill>
          <p:spPr>
            <a:xfrm>
              <a:off x="202886" y="1345243"/>
              <a:ext cx="1090133" cy="20477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743ECA-7AA8-97EB-2D50-69BCFAD039E8}"/>
                </a:ext>
              </a:extLst>
            </p:cNvPr>
            <p:cNvSpPr/>
            <p:nvPr/>
          </p:nvSpPr>
          <p:spPr>
            <a:xfrm>
              <a:off x="202886" y="1324401"/>
              <a:ext cx="2305761" cy="213260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4356" y="1307843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1B19020-64F5-1E91-C134-C5F989CFBE26}"/>
              </a:ext>
            </a:extLst>
          </p:cNvPr>
          <p:cNvSpPr txBox="1"/>
          <p:nvPr/>
        </p:nvSpPr>
        <p:spPr>
          <a:xfrm>
            <a:off x="1695932" y="3227416"/>
            <a:ext cx="1564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Sfrmaker &amp; New folder err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86236EB-2743-8BA8-F38B-73501D485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84" y="628180"/>
            <a:ext cx="2486025" cy="2286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011415F-6355-3776-326C-2C0571DCB8E8}"/>
              </a:ext>
            </a:extLst>
          </p:cNvPr>
          <p:cNvSpPr txBox="1"/>
          <p:nvPr/>
        </p:nvSpPr>
        <p:spPr>
          <a:xfrm>
            <a:off x="2340930" y="961912"/>
            <a:ext cx="9648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On analysis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0AE3AD-3269-09B1-CF23-0554F964D916}"/>
              </a:ext>
            </a:extLst>
          </p:cNvPr>
          <p:cNvGrpSpPr/>
          <p:nvPr/>
        </p:nvGrpSpPr>
        <p:grpSpPr>
          <a:xfrm>
            <a:off x="218475" y="1165056"/>
            <a:ext cx="2960175" cy="706118"/>
            <a:chOff x="241387" y="2531051"/>
            <a:chExt cx="2960175" cy="70611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F9E0152-5386-FF58-5C29-B4760E473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65" t="30605" r="-865" b="34904"/>
            <a:stretch/>
          </p:blipFill>
          <p:spPr>
            <a:xfrm>
              <a:off x="241387" y="2531051"/>
              <a:ext cx="2695575" cy="22996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0A75705-8356-A8D9-C261-6C0DDE65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637" y="2750292"/>
              <a:ext cx="2828925" cy="2381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699DA8-C790-A682-D182-EB462237B0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05605" y="3048939"/>
              <a:ext cx="1206084" cy="188230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000" b="1" dirty="0"/>
                <a:t>Change TEMP folder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26168DB-29F3-BAE2-04E0-F535567C8DE0}"/>
              </a:ext>
            </a:extLst>
          </p:cNvPr>
          <p:cNvSpPr txBox="1"/>
          <p:nvPr/>
        </p:nvSpPr>
        <p:spPr>
          <a:xfrm>
            <a:off x="1990080" y="1971129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Not yet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9E7C78-E0FF-F705-01DE-AE42E344A130}"/>
              </a:ext>
            </a:extLst>
          </p:cNvPr>
          <p:cNvSpPr txBox="1"/>
          <p:nvPr/>
        </p:nvSpPr>
        <p:spPr>
          <a:xfrm>
            <a:off x="-6666" y="2624875"/>
            <a:ext cx="79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</a:rPr>
              <a:t>1.1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1.2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1.3</a:t>
            </a:r>
            <a:endParaRPr lang="LID4096" sz="1200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8523995" y="324240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400" b="1" dirty="0"/>
                <a:t>Folders </a:t>
              </a:r>
            </a:p>
            <a:p>
              <a:pPr algn="r"/>
              <a:r>
                <a:rPr lang="pt-BR" altLang="LID4096" sz="1400" b="1" dirty="0"/>
                <a:t>swap</a:t>
              </a:r>
              <a:endParaRPr lang="LID4096" altLang="LID4096" sz="1400" b="1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2D7A92B-5E3E-578D-43AE-0A1931899E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604" y="3715887"/>
            <a:ext cx="2219325" cy="6191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CEA5DE-6D5E-E7B0-4F03-EAD3BC02F3A6}"/>
              </a:ext>
            </a:extLst>
          </p:cNvPr>
          <p:cNvSpPr txBox="1"/>
          <p:nvPr/>
        </p:nvSpPr>
        <p:spPr>
          <a:xfrm>
            <a:off x="10652770" y="2369800"/>
            <a:ext cx="1091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01</a:t>
            </a:r>
            <a:endParaRPr lang="LID4096" sz="2800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439789A-090D-4A1D-DF97-7BACEE7DB2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4784" y="6153030"/>
            <a:ext cx="2343150" cy="180975"/>
          </a:xfrm>
          <a:prstGeom prst="rect">
            <a:avLst/>
          </a:prstGeom>
          <a:ln>
            <a:noFill/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F4AF777-9E0F-3AC6-11E2-A82B7391FD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637" y="6320982"/>
            <a:ext cx="1201042" cy="1726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2B59B0A-99E4-D0FB-E91A-FF79E22C477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3106" r="43214" b="86087"/>
          <a:stretch/>
        </p:blipFill>
        <p:spPr>
          <a:xfrm>
            <a:off x="525922" y="6494545"/>
            <a:ext cx="1514475" cy="17911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0D78205-81B9-1A64-D1C2-EB6E7755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9" t="50109" r="439" b="40116"/>
          <a:stretch/>
        </p:blipFill>
        <p:spPr>
          <a:xfrm>
            <a:off x="161300" y="3504360"/>
            <a:ext cx="2838450" cy="2001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EDA4271-8F43-D113-16BE-D5741BC7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5" t="60205" r="-1205" b="29654"/>
          <a:stretch/>
        </p:blipFill>
        <p:spPr>
          <a:xfrm>
            <a:off x="234378" y="4352594"/>
            <a:ext cx="2838450" cy="2076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E0FE3E0-A736-8733-4E67-C9353C28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" t="69727" r="-499" b="20498"/>
          <a:stretch/>
        </p:blipFill>
        <p:spPr>
          <a:xfrm>
            <a:off x="199329" y="5905651"/>
            <a:ext cx="2838450" cy="2001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935E674-20BB-FDD0-FEF6-BEBD184E0984}"/>
              </a:ext>
            </a:extLst>
          </p:cNvPr>
          <p:cNvSpPr txBox="1">
            <a:spLocks/>
          </p:cNvSpPr>
          <p:nvPr/>
        </p:nvSpPr>
        <p:spPr>
          <a:xfrm>
            <a:off x="2490895" y="5914123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8779FE-7549-FF7E-561E-402898173FFC}"/>
              </a:ext>
            </a:extLst>
          </p:cNvPr>
          <p:cNvSpPr txBox="1"/>
          <p:nvPr/>
        </p:nvSpPr>
        <p:spPr>
          <a:xfrm>
            <a:off x="2166796" y="6324436"/>
            <a:ext cx="870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0000FF"/>
                </a:solidFill>
              </a:rPr>
              <a:t>Local </a:t>
            </a:r>
          </a:p>
          <a:p>
            <a:pPr algn="ctr"/>
            <a:r>
              <a:rPr lang="pt-BR" sz="1000" dirty="0">
                <a:solidFill>
                  <a:srgbClr val="0000FF"/>
                </a:solidFill>
              </a:rPr>
              <a:t>&amp; Temp.</a:t>
            </a:r>
            <a:endParaRPr lang="LID4096" sz="1000" dirty="0">
              <a:solidFill>
                <a:srgbClr val="0000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1601243-856A-45E8-168A-9D61EB1E2A8E}"/>
              </a:ext>
            </a:extLst>
          </p:cNvPr>
          <p:cNvSpPr txBox="1"/>
          <p:nvPr/>
        </p:nvSpPr>
        <p:spPr>
          <a:xfrm>
            <a:off x="1726586" y="5847179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4C295-E936-A659-CDBA-616496FB3442}"/>
              </a:ext>
            </a:extLst>
          </p:cNvPr>
          <p:cNvGrpSpPr>
            <a:grpSpLocks noChangeAspect="1"/>
          </p:cNvGrpSpPr>
          <p:nvPr/>
        </p:nvGrpSpPr>
        <p:grpSpPr>
          <a:xfrm>
            <a:off x="3241244" y="2535875"/>
            <a:ext cx="1750219" cy="937762"/>
            <a:chOff x="3359013" y="3874720"/>
            <a:chExt cx="2620955" cy="14043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A9A5EA-52DA-010A-1C4F-B9D19D434102}"/>
                </a:ext>
              </a:extLst>
            </p:cNvPr>
            <p:cNvGrpSpPr/>
            <p:nvPr/>
          </p:nvGrpSpPr>
          <p:grpSpPr>
            <a:xfrm>
              <a:off x="3359013" y="3874720"/>
              <a:ext cx="2620955" cy="1404300"/>
              <a:chOff x="3718384" y="3631485"/>
              <a:chExt cx="2620955" cy="140430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AE38931-AF24-805C-EFAD-288FE30EE03A}"/>
                  </a:ext>
                </a:extLst>
              </p:cNvPr>
              <p:cNvGrpSpPr/>
              <p:nvPr/>
            </p:nvGrpSpPr>
            <p:grpSpPr>
              <a:xfrm>
                <a:off x="3718384" y="3631485"/>
                <a:ext cx="2620955" cy="1404300"/>
                <a:chOff x="3758285" y="4103860"/>
                <a:chExt cx="2620955" cy="1404300"/>
              </a:xfrm>
            </p:grpSpPr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1392F25D-8C2A-55E5-2B95-A938C921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58285" y="4103860"/>
                  <a:ext cx="2620955" cy="14043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D1114EB-36DD-128A-221E-16DD99CAC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l="60891" t="34101" r="8441" b="49671"/>
                <a:stretch/>
              </p:blipFill>
              <p:spPr>
                <a:xfrm>
                  <a:off x="4691586" y="4902987"/>
                  <a:ext cx="1101218" cy="55645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7F463BB-C264-9F0C-7FE9-26E23EC0B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95623" y="3674751"/>
                <a:ext cx="486541" cy="1312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D5DB8BB-E542-C8DF-2F55-64EE3C0EAAF4}"/>
                </a:ext>
              </a:extLst>
            </p:cNvPr>
            <p:cNvSpPr txBox="1"/>
            <p:nvPr/>
          </p:nvSpPr>
          <p:spPr>
            <a:xfrm>
              <a:off x="4211221" y="4309499"/>
              <a:ext cx="1101217" cy="230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000" b="1" dirty="0">
                  <a:solidFill>
                    <a:srgbClr val="FF0000"/>
                  </a:solidFill>
                </a:rPr>
                <a:t>Pleasant lake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D04C4F-71E5-307D-5B6F-5A4F8D399FFE}"/>
              </a:ext>
            </a:extLst>
          </p:cNvPr>
          <p:cNvGrpSpPr/>
          <p:nvPr/>
        </p:nvGrpSpPr>
        <p:grpSpPr>
          <a:xfrm>
            <a:off x="4806746" y="168948"/>
            <a:ext cx="3610113" cy="3055407"/>
            <a:chOff x="4005637" y="156552"/>
            <a:chExt cx="3610113" cy="30554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0599C1-B248-91A4-6906-BC75D2D1F0D4}"/>
                </a:ext>
              </a:extLst>
            </p:cNvPr>
            <p:cNvSpPr txBox="1"/>
            <p:nvPr/>
          </p:nvSpPr>
          <p:spPr>
            <a:xfrm>
              <a:off x="5468045" y="435832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FB6F3C2-96FE-71A0-E635-F7E8F23C6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t="10280"/>
            <a:stretch/>
          </p:blipFill>
          <p:spPr>
            <a:xfrm>
              <a:off x="4488278" y="1186597"/>
              <a:ext cx="2486025" cy="2025362"/>
            </a:xfrm>
            <a:prstGeom prst="rect">
              <a:avLst/>
            </a:prstGeom>
          </p:spPr>
        </p:pic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C872042-2819-CADA-6CDA-DDD8F698A2D2}"/>
                </a:ext>
              </a:extLst>
            </p:cNvPr>
            <p:cNvSpPr/>
            <p:nvPr/>
          </p:nvSpPr>
          <p:spPr>
            <a:xfrm>
              <a:off x="4497300" y="1955845"/>
              <a:ext cx="1539061" cy="3786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F01EB9-5661-F767-8DAC-BFE26007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8454" r="57025" b="21387"/>
            <a:stretch/>
          </p:blipFill>
          <p:spPr>
            <a:xfrm>
              <a:off x="4420998" y="309488"/>
              <a:ext cx="867792" cy="207373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05637" y="290334"/>
              <a:ext cx="322244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1E48D17-6520-9E3C-DD09-FAA9A81F7C27}"/>
                </a:ext>
              </a:extLst>
            </p:cNvPr>
            <p:cNvSpPr/>
            <p:nvPr/>
          </p:nvSpPr>
          <p:spPr>
            <a:xfrm>
              <a:off x="4434098" y="290334"/>
              <a:ext cx="942484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948B58B-6B27-F0ED-1397-1EF6A62F9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538271" y="689726"/>
              <a:ext cx="2066925" cy="209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36C9EB6-92E5-F865-BBBB-473C26719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rcRect t="1" b="23755"/>
            <a:stretch/>
          </p:blipFill>
          <p:spPr>
            <a:xfrm>
              <a:off x="4538271" y="930696"/>
              <a:ext cx="2790825" cy="196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15B31AB-DC25-954F-A39E-505238652285}"/>
                </a:ext>
              </a:extLst>
            </p:cNvPr>
            <p:cNvSpPr/>
            <p:nvPr/>
          </p:nvSpPr>
          <p:spPr>
            <a:xfrm>
              <a:off x="4673188" y="2641937"/>
              <a:ext cx="1539061" cy="4571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7D2A01-0176-ECF5-65FA-302E0FB3F761}"/>
                </a:ext>
              </a:extLst>
            </p:cNvPr>
            <p:cNvSpPr txBox="1"/>
            <p:nvPr/>
          </p:nvSpPr>
          <p:spPr>
            <a:xfrm>
              <a:off x="6069389" y="156552"/>
              <a:ext cx="15463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Afterwards</a:t>
              </a:r>
              <a:endParaRPr lang="LID4096" sz="1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A4C70E-A017-470A-C5DA-F216889EA41C}"/>
              </a:ext>
            </a:extLst>
          </p:cNvPr>
          <p:cNvSpPr txBox="1"/>
          <p:nvPr/>
        </p:nvSpPr>
        <p:spPr>
          <a:xfrm>
            <a:off x="272562" y="6346668"/>
            <a:ext cx="1767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400" b="0" dirty="0">
                <a:solidFill>
                  <a:srgbClr val="0000FF"/>
                </a:solidFill>
              </a:rPr>
              <a:t>&amp;</a:t>
            </a:r>
            <a:endParaRPr lang="LID4096" sz="1400" b="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DE9FA-2B73-BA9C-FE8B-0072C2821F4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82752" y="2462023"/>
            <a:ext cx="904875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33C83-A6CA-1238-F09E-CC9E680F358E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t="1" r="38610" b="21447"/>
          <a:stretch/>
        </p:blipFill>
        <p:spPr>
          <a:xfrm>
            <a:off x="423932" y="3043419"/>
            <a:ext cx="1602201" cy="187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5FD37D-FFCF-59A8-0334-6EE06649691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018431" y="3069234"/>
            <a:ext cx="746700" cy="162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158" y="2932352"/>
            <a:ext cx="1740380" cy="1270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0EF57-D975-045D-47EE-BB8F8E27D12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241849" y="1470672"/>
            <a:ext cx="1157869" cy="97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05D8E0-0771-27DD-F690-E71424E9A58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90921" y="833496"/>
            <a:ext cx="2743200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/>
          </p:cNvSpPr>
          <p:nvPr/>
        </p:nvSpPr>
        <p:spPr>
          <a:xfrm>
            <a:off x="2502760" y="3807850"/>
            <a:ext cx="696097" cy="4095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First assumptions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287FAB-998A-62AD-9101-C672BAD9E9C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12740" y="4599092"/>
            <a:ext cx="2390775" cy="6191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01580E5-95FF-2D74-611B-D1FACD9B03B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573375" y="4523223"/>
            <a:ext cx="698287" cy="685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25132-030A-82D8-C207-05CBAEEB1714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324475" y="2728912"/>
            <a:ext cx="1543050" cy="14001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3F0414-A17A-934C-EEAF-41EB4B9AC432}"/>
              </a:ext>
            </a:extLst>
          </p:cNvPr>
          <p:cNvGrpSpPr>
            <a:grpSpLocks noChangeAspect="1"/>
          </p:cNvGrpSpPr>
          <p:nvPr/>
        </p:nvGrpSpPr>
        <p:grpSpPr>
          <a:xfrm>
            <a:off x="3024468" y="5680015"/>
            <a:ext cx="870983" cy="1046706"/>
            <a:chOff x="7165644" y="3690758"/>
            <a:chExt cx="2577825" cy="309790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05BA07-79A3-7D90-4450-E0626A6C5E50}"/>
                </a:ext>
              </a:extLst>
            </p:cNvPr>
            <p:cNvGrpSpPr/>
            <p:nvPr/>
          </p:nvGrpSpPr>
          <p:grpSpPr>
            <a:xfrm>
              <a:off x="7165644" y="3690758"/>
              <a:ext cx="2172917" cy="3097909"/>
              <a:chOff x="6887080" y="3509404"/>
              <a:chExt cx="2172917" cy="309790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832A4A5-1A66-1CD6-6D55-0D9BD800E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/>
              <a:srcRect b="82696"/>
              <a:stretch/>
            </p:blipFill>
            <p:spPr>
              <a:xfrm>
                <a:off x="6979362" y="3509404"/>
                <a:ext cx="1952625" cy="469739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3C305CBD-01DC-3A88-9B55-778254C94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/>
              <a:srcRect t="89884"/>
              <a:stretch/>
            </p:blipFill>
            <p:spPr>
              <a:xfrm>
                <a:off x="6979361" y="6332694"/>
                <a:ext cx="1952625" cy="274619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0D55197-8D3F-04B1-B480-B5780DC9D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/>
              <a:srcRect t="68692" b="10408"/>
              <a:stretch/>
            </p:blipFill>
            <p:spPr>
              <a:xfrm>
                <a:off x="6946297" y="5594587"/>
                <a:ext cx="1952625" cy="56737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24478180-8EE5-51C5-CB0A-22D9DB09A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/>
              <a:srcRect t="16135" b="47376"/>
              <a:stretch/>
            </p:blipFill>
            <p:spPr>
              <a:xfrm>
                <a:off x="6887080" y="4129088"/>
                <a:ext cx="1952625" cy="9906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035A3C0-ED66-F9BA-FC3C-08EFB2941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/>
              <a:srcRect t="52625" b="32132"/>
              <a:stretch/>
            </p:blipFill>
            <p:spPr>
              <a:xfrm>
                <a:off x="7107372" y="5134438"/>
                <a:ext cx="1952625" cy="413820"/>
              </a:xfrm>
              <a:prstGeom prst="rect">
                <a:avLst/>
              </a:prstGeom>
            </p:spPr>
          </p:pic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9F9A4BA-1340-CF89-FF3E-7A4128966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8514744" y="3704524"/>
              <a:ext cx="1228725" cy="3076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g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A88E49-B488-FFFA-A4FE-66BAED366FF9}"/>
              </a:ext>
            </a:extLst>
          </p:cNvPr>
          <p:cNvGrpSpPr/>
          <p:nvPr/>
        </p:nvGrpSpPr>
        <p:grpSpPr>
          <a:xfrm>
            <a:off x="197256" y="2071638"/>
            <a:ext cx="3496287" cy="3008358"/>
            <a:chOff x="125598" y="1215172"/>
            <a:chExt cx="3496287" cy="3008358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5598" y="1215172"/>
              <a:ext cx="3496287" cy="806330"/>
              <a:chOff x="5395878" y="183643"/>
              <a:chExt cx="3496287" cy="806330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C05A62A7-F689-55E9-B009-C8BBCD2EF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25047" y="561348"/>
                <a:ext cx="1828800" cy="42862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875B81B-946D-4CC8-4B0D-C64E4C2BB106}"/>
                </a:ext>
              </a:extLst>
            </p:cNvPr>
            <p:cNvGrpSpPr/>
            <p:nvPr/>
          </p:nvGrpSpPr>
          <p:grpSpPr>
            <a:xfrm>
              <a:off x="325082" y="2053081"/>
              <a:ext cx="2416009" cy="478972"/>
              <a:chOff x="3675026" y="2311520"/>
              <a:chExt cx="2416009" cy="478972"/>
            </a:xfrm>
          </p:grpSpPr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08C6472A-EE90-E524-097E-C174FB225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75026" y="2311520"/>
                <a:ext cx="2400300" cy="219075"/>
              </a:xfrm>
              <a:prstGeom prst="rect">
                <a:avLst/>
              </a:prstGeom>
            </p:spPr>
          </p:pic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C24F72B-EBE5-7246-3067-E9D89DB5F363}"/>
                  </a:ext>
                </a:extLst>
              </p:cNvPr>
              <p:cNvSpPr txBox="1"/>
              <p:nvPr/>
            </p:nvSpPr>
            <p:spPr>
              <a:xfrm>
                <a:off x="5035814" y="2589460"/>
                <a:ext cx="1055221" cy="201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ctr"/>
                <a:r>
                  <a:rPr lang="en-US" sz="1000" dirty="0"/>
                  <a:t>simplified</a:t>
                </a: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09149F4-5954-F771-2422-C24B864533D5}"/>
                </a:ext>
              </a:extLst>
            </p:cNvPr>
            <p:cNvGrpSpPr/>
            <p:nvPr/>
          </p:nvGrpSpPr>
          <p:grpSpPr>
            <a:xfrm>
              <a:off x="354767" y="2346096"/>
              <a:ext cx="1662710" cy="1877434"/>
              <a:chOff x="558293" y="4533575"/>
              <a:chExt cx="1662710" cy="1877434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5DA5A112-DB35-B8A7-0CEB-1E74E7EBE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7953" y="4743895"/>
                <a:ext cx="1543050" cy="1400175"/>
              </a:xfrm>
              <a:prstGeom prst="rect">
                <a:avLst/>
              </a:prstGeom>
            </p:spPr>
          </p:pic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085EEBB1-E455-4507-AD16-833B25185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rcRect b="11002"/>
              <a:stretch/>
            </p:blipFill>
            <p:spPr>
              <a:xfrm>
                <a:off x="558293" y="4533575"/>
                <a:ext cx="809625" cy="194970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4C65D9C4-E690-FDA5-4B57-281A166CD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1575" y="6178254"/>
                <a:ext cx="800100" cy="219075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7A51D51E-E97D-0666-91EE-72B5314A92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14723" y="5944284"/>
                <a:ext cx="838200" cy="466725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8113173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h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45445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5DD1C9-9758-44A8-A91E-1D6E0F48D6FD}"/>
              </a:ext>
            </a:extLst>
          </p:cNvPr>
          <p:cNvGrpSpPr/>
          <p:nvPr/>
        </p:nvGrpSpPr>
        <p:grpSpPr>
          <a:xfrm>
            <a:off x="3360064" y="2677740"/>
            <a:ext cx="4625682" cy="517251"/>
            <a:chOff x="4266483" y="94266"/>
            <a:chExt cx="4625682" cy="51725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BA6DA7B-3FA6-CD13-0C7D-784AA76CC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6483" y="94266"/>
              <a:ext cx="3777346" cy="2989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05AA7B6-0655-84A9-6BE7-488909A76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39365" y="392442"/>
              <a:ext cx="3352800" cy="21907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0399D3-335E-94AD-1AD1-49A599C75775}"/>
                </a:ext>
              </a:extLst>
            </p:cNvPr>
            <p:cNvSpPr txBox="1"/>
            <p:nvPr/>
          </p:nvSpPr>
          <p:spPr>
            <a:xfrm>
              <a:off x="8490152" y="181753"/>
              <a:ext cx="369061" cy="227165"/>
            </a:xfrm>
            <a:prstGeom prst="rect">
              <a:avLst/>
            </a:prstGeom>
            <a:solidFill>
              <a:srgbClr val="93E3FF"/>
            </a:solidFill>
          </p:spPr>
          <p:txBody>
            <a:bodyPr wrap="none" lIns="0" tIns="0" rIns="0" bIns="0" rtlCol="0" anchor="ctr" anchorCtr="0">
              <a:noAutofit/>
            </a:bodyPr>
            <a:lstStyle>
              <a:defPPr>
                <a:defRPr lang="LID4096"/>
              </a:defPPr>
              <a:lvl1pPr algn="ctr">
                <a:defRPr sz="1100" b="1">
                  <a:latin typeface="Calibri bold" panose="020F0702030404030204" pitchFamily="34" charset="0"/>
                  <a:cs typeface="Calibri bold" panose="020F0702030404030204" pitchFamily="34" charset="0"/>
                </a:defRPr>
              </a:lvl1pPr>
            </a:lstStyle>
            <a:p>
              <a:r>
                <a:rPr lang="pt-BR" dirty="0"/>
                <a:t>S1 </a:t>
              </a:r>
              <a:endParaRPr lang="LID4096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65C221-E89F-318E-6383-843E716AA9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94219" y="188506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76CA47-6628-D468-5FBF-03CEFC4E9871}"/>
              </a:ext>
            </a:extLst>
          </p:cNvPr>
          <p:cNvGrpSpPr/>
          <p:nvPr/>
        </p:nvGrpSpPr>
        <p:grpSpPr>
          <a:xfrm>
            <a:off x="1725074" y="132361"/>
            <a:ext cx="8180374" cy="1623674"/>
            <a:chOff x="3126104" y="232629"/>
            <a:chExt cx="8180374" cy="162367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7D28F1-BF96-A0CC-D651-CCCDCB0126BA}"/>
                </a:ext>
              </a:extLst>
            </p:cNvPr>
            <p:cNvGrpSpPr/>
            <p:nvPr/>
          </p:nvGrpSpPr>
          <p:grpSpPr>
            <a:xfrm>
              <a:off x="3126104" y="232629"/>
              <a:ext cx="3844536" cy="1461693"/>
              <a:chOff x="4045574" y="223224"/>
              <a:chExt cx="3844536" cy="1461693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E01F1E2-0056-D4DF-793B-51E13DE86E3D}"/>
                  </a:ext>
                </a:extLst>
              </p:cNvPr>
              <p:cNvGrpSpPr/>
              <p:nvPr/>
            </p:nvGrpSpPr>
            <p:grpSpPr>
              <a:xfrm>
                <a:off x="4045574" y="231155"/>
                <a:ext cx="2233276" cy="1453762"/>
                <a:chOff x="8353586" y="5524034"/>
                <a:chExt cx="2233276" cy="1453762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3FE577AC-DB6A-2982-35EB-FF49449D459C}"/>
                    </a:ext>
                  </a:extLst>
                </p:cNvPr>
                <p:cNvGrpSpPr/>
                <p:nvPr/>
              </p:nvGrpSpPr>
              <p:grpSpPr>
                <a:xfrm>
                  <a:off x="8353586" y="5524034"/>
                  <a:ext cx="2028825" cy="1453762"/>
                  <a:chOff x="7012215" y="5434078"/>
                  <a:chExt cx="2028825" cy="1453762"/>
                </a:xfrm>
              </p:grpSpPr>
              <p:pic>
                <p:nvPicPr>
                  <p:cNvPr id="92" name="Picture 91">
                    <a:extLst>
                      <a:ext uri="{FF2B5EF4-FFF2-40B4-BE49-F238E27FC236}">
                        <a16:creationId xmlns:a16="http://schemas.microsoft.com/office/drawing/2014/main" id="{4CC90721-1541-2AB6-12D4-B2EC510327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/>
                  <a:srcRect t="80592"/>
                  <a:stretch/>
                </p:blipFill>
                <p:spPr>
                  <a:xfrm>
                    <a:off x="7012215" y="5434078"/>
                    <a:ext cx="2028825" cy="199646"/>
                  </a:xfrm>
                  <a:prstGeom prst="rect">
                    <a:avLst/>
                  </a:prstGeom>
                </p:spPr>
              </p:pic>
              <p:pic>
                <p:nvPicPr>
                  <p:cNvPr id="93" name="Picture 92">
                    <a:extLst>
                      <a:ext uri="{FF2B5EF4-FFF2-40B4-BE49-F238E27FC236}">
                        <a16:creationId xmlns:a16="http://schemas.microsoft.com/office/drawing/2014/main" id="{EBEB791D-7865-7AF2-A033-7309AB158B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126474" y="5630540"/>
                    <a:ext cx="1552575" cy="1257300"/>
                  </a:xfrm>
                  <a:prstGeom prst="rect">
                    <a:avLst/>
                  </a:prstGeom>
                </p:spPr>
              </p:pic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285D463-467D-7BD7-A2C5-D553A4F83788}"/>
                      </a:ext>
                    </a:extLst>
                  </p:cNvPr>
                  <p:cNvSpPr/>
                  <p:nvPr/>
                </p:nvSpPr>
                <p:spPr>
                  <a:xfrm>
                    <a:off x="7126474" y="6237872"/>
                    <a:ext cx="1656160" cy="213066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EC7666F-BB5B-9514-BC6F-466C4E4EAC2B}"/>
                    </a:ext>
                  </a:extLst>
                </p:cNvPr>
                <p:cNvSpPr txBox="1"/>
                <p:nvPr/>
              </p:nvSpPr>
              <p:spPr>
                <a:xfrm>
                  <a:off x="9927534" y="6132460"/>
                  <a:ext cx="659328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2800" dirty="0"/>
                    <a:t>*</a:t>
                  </a:r>
                  <a:endParaRPr lang="LID4096" sz="2800" dirty="0"/>
                </a:p>
              </p:txBody>
            </p:sp>
          </p:grpSp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1B72778C-DEE9-E091-8651-FE1B7D03B8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89110" y="454748"/>
                <a:ext cx="1028700" cy="838200"/>
              </a:xfrm>
              <a:prstGeom prst="rect">
                <a:avLst/>
              </a:prstGeom>
            </p:spPr>
          </p:pic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182FA7B-A3CF-132C-3670-300DF7D94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rcRect t="2506" r="71031" b="78986"/>
              <a:stretch/>
            </p:blipFill>
            <p:spPr>
              <a:xfrm>
                <a:off x="5861286" y="230176"/>
                <a:ext cx="747770" cy="19744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565E576B-9DC1-BC9B-7C5B-A6C47327E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18085" r="69833" b="51260"/>
              <a:stretch/>
            </p:blipFill>
            <p:spPr>
              <a:xfrm>
                <a:off x="7097048" y="223224"/>
                <a:ext cx="793062" cy="385423"/>
              </a:xfrm>
              <a:prstGeom prst="rect">
                <a:avLst/>
              </a:prstGeom>
            </p:spPr>
          </p:pic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6F22664-3A8C-BE18-448C-2A946424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rcRect t="48018"/>
            <a:stretch/>
          </p:blipFill>
          <p:spPr>
            <a:xfrm>
              <a:off x="8677578" y="430150"/>
              <a:ext cx="2628900" cy="65356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E336DE2-00AF-26A7-DDED-EA8EB5778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309346" y="618053"/>
              <a:ext cx="2295525" cy="1238250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7989ACEA-185C-ECF2-2084-CD86F8FA110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2001" y="82401"/>
            <a:ext cx="1336361" cy="16704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11182756" y="12034"/>
            <a:ext cx="1009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/>
              <a:t>Flopy</a:t>
            </a:r>
            <a:endParaRPr lang="LID4096" b="1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3F33C2A-F133-D5A7-40E1-3321E082181B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 r="6828"/>
          <a:stretch/>
        </p:blipFill>
        <p:spPr>
          <a:xfrm>
            <a:off x="7282740" y="1080389"/>
            <a:ext cx="244054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10274</TotalTime>
  <Words>386</Words>
  <Application>Microsoft Office PowerPoint</Application>
  <PresentationFormat>Widescreen</PresentationFormat>
  <Paragraphs>142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248</cp:revision>
  <dcterms:created xsi:type="dcterms:W3CDTF">2024-12-17T09:33:28Z</dcterms:created>
  <dcterms:modified xsi:type="dcterms:W3CDTF">2025-01-14T19:48:20Z</dcterms:modified>
</cp:coreProperties>
</file>