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3" r:id="rId3"/>
    <p:sldId id="275" r:id="rId4"/>
    <p:sldId id="276" r:id="rId5"/>
    <p:sldId id="274" r:id="rId6"/>
    <p:sldId id="277" r:id="rId7"/>
    <p:sldId id="278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EFDECD"/>
    <a:srgbClr val="FFCCFF"/>
    <a:srgbClr val="93E3FF"/>
    <a:srgbClr val="FFF2CC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emf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2.png"/><Relationship Id="rId21" Type="http://schemas.openxmlformats.org/officeDocument/2006/relationships/image" Target="../media/image89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1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hyperlink" Target="http://www.betami.com.br/" TargetMode="External"/><Relationship Id="rId19" Type="http://schemas.openxmlformats.org/officeDocument/2006/relationships/image" Target="../media/image87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emf"/><Relationship Id="rId10" Type="http://schemas.openxmlformats.org/officeDocument/2006/relationships/image" Target="../media/image100.emf"/><Relationship Id="rId4" Type="http://schemas.openxmlformats.org/officeDocument/2006/relationships/image" Target="../media/image94.png"/><Relationship Id="rId9" Type="http://schemas.openxmlformats.org/officeDocument/2006/relationships/image" Target="../media/image9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BD6A201-CE57-09E4-3F8E-2F8B176B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49463C0-46D8-B321-05A0-ADBE6C733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15F85-28E8-E10A-9C61-D6FB5C026F42}"/>
              </a:ext>
            </a:extLst>
          </p:cNvPr>
          <p:cNvSpPr txBox="1"/>
          <p:nvPr/>
        </p:nvSpPr>
        <p:spPr>
          <a:xfrm>
            <a:off x="4386244" y="61622"/>
            <a:ext cx="1994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400" b="1" dirty="0"/>
              <a:t>part2_01_</a:t>
            </a:r>
            <a:r>
              <a:rPr lang="en-US" sz="1400" b="1" dirty="0"/>
              <a:t>pstfromSETUP</a:t>
            </a:r>
            <a:endParaRPr lang="LID4096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CB52F-D78E-585B-EBF4-08B1F039CA98}"/>
              </a:ext>
            </a:extLst>
          </p:cNvPr>
          <p:cNvSpPr txBox="1">
            <a:spLocks noChangeAspect="1"/>
          </p:cNvSpPr>
          <p:nvPr/>
        </p:nvSpPr>
        <p:spPr>
          <a:xfrm>
            <a:off x="11853016" y="0"/>
            <a:ext cx="338983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55B0A-9D4F-2D82-F8C0-C5F345F20097}"/>
              </a:ext>
            </a:extLst>
          </p:cNvPr>
          <p:cNvSpPr txBox="1"/>
          <p:nvPr/>
        </p:nvSpPr>
        <p:spPr>
          <a:xfrm>
            <a:off x="167588" y="946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</a:t>
            </a:r>
            <a:r>
              <a:rPr lang="en-US" sz="1400" dirty="0">
                <a:solidFill>
                  <a:srgbClr val="0000FF"/>
                </a:solidFill>
              </a:rPr>
              <a:t>... 1º forward &amp; 2º pm runs.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059C6-0082-B2D1-1DC2-14710A728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BAEEC60-C028-50E3-D47A-D52FADDEF8DD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D1BCE3D-C8C3-701F-21C5-C794E60D171F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9B10CF8-5CA9-482A-EC7C-40F7BF274A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8EA79C0-CAC2-2857-4C6F-0363B51AF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A49014-EFBC-66BE-F298-5F9C5B7D2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1ACBDC-B577-90F2-F3E7-422A495BE740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244156-2008-46AE-5E4B-DF85B6865607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FDF15D-B75C-382A-0BE8-6E260935F1C7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CF005A-BE78-9535-8F8A-46AD20F9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AEA30CC-6AE8-F045-FC37-5A03FD2A5CD6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FBA3D5-7855-91F6-FBE9-4D1869DFF924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FA673B-DDC7-CC03-A3D4-F100E68B4667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B1E236A3-564E-CBC3-485F-FF41FDB9DD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A03376D-CA9F-A8C9-4D44-48619457B2AE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7F518DC-5997-F734-447D-2A202B2D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1C5AD2E-6601-6503-5BE0-AA6C5A0C1051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18C8BF-DB7C-A0DA-410E-798B5FFBE655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372349C-7517-B86F-0502-23E005AAC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5AD7A3E-2AEA-4E45-07DC-E4AC92F1B86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DA03F8-39CC-B22E-B268-FBF601F061A5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781943-C805-9343-E486-533D4A530B9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EF7FA2D0-AB29-0BB3-CE3F-68CA216F4A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508ED51F-FAFA-2DF5-D6CA-6BCD6F76B5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BA885A9-9790-EAB1-AEA5-864D66C123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21524" y="375073"/>
            <a:ext cx="5845592" cy="218017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EC8C75A-A0ED-444B-4854-B0DEDB3D8E96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779491E5-A28D-481F-52CA-4D0A4B587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2948B41F-FFCD-9145-E379-FFB8BA80C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FC20D40-0EE6-BCEE-2890-2E30AF20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25A4EC4B-0B75-2200-7F7A-A5BE5AD80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63118577-7B5B-1E7E-7E07-EAB9E5FA3AF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57638" y="1970630"/>
            <a:ext cx="5153234" cy="20961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62F587A-A053-D3B7-D8CC-B513C13550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40754" y="2229620"/>
            <a:ext cx="4670118" cy="201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653FEE-8D9B-B840-C750-519056B0CF4B}"/>
              </a:ext>
            </a:extLst>
          </p:cNvPr>
          <p:cNvSpPr txBox="1"/>
          <p:nvPr/>
        </p:nvSpPr>
        <p:spPr>
          <a:xfrm>
            <a:off x="4701048" y="2931300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7A75E-9278-B413-9A37-2C683CDAD084}"/>
              </a:ext>
            </a:extLst>
          </p:cNvPr>
          <p:cNvSpPr txBox="1"/>
          <p:nvPr/>
        </p:nvSpPr>
        <p:spPr>
          <a:xfrm>
            <a:off x="180060" y="623681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08</a:t>
            </a:r>
          </a:p>
          <a:p>
            <a:r>
              <a:rPr lang="pt-BR" sz="1600" dirty="0"/>
              <a:t>RCH</a:t>
            </a:r>
            <a:endParaRPr lang="LID4096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8D877-A294-01F3-71FF-EB4653556770}"/>
              </a:ext>
            </a:extLst>
          </p:cNvPr>
          <p:cNvSpPr txBox="1"/>
          <p:nvPr/>
        </p:nvSpPr>
        <p:spPr>
          <a:xfrm>
            <a:off x="3709314" y="73686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dirty="0"/>
              <a:t>01 - 04</a:t>
            </a:r>
            <a:endParaRPr lang="LID4096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D0F0D2-3922-0815-9CB5-B623B5EDCA4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7E3729-3B45-2702-1533-02331DF820D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BFCF6EE-FBAF-3A4E-38E7-AFA17C90DAD3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FC0D952D-406C-56B6-A0DD-FAC2E9B3B3C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BDE5BF-F383-952F-DB19-ADC7624AD7C6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1A05A66-55E5-5305-1E87-92BE0128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8A0EB35-1367-6A7B-37F5-0EB85B1A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446BEBE-899A-6E38-1FD1-A728B5712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CB822C5-9106-69E4-3183-1274849CC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5B07F2C-44E2-157A-1866-E485FFF305C4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983AFD-ECA9-2392-B31F-3BBC26518A55}"/>
                </a:ext>
              </a:extLst>
            </p:cNvPr>
            <p:cNvSpPr txBox="1"/>
            <p:nvPr/>
          </p:nvSpPr>
          <p:spPr>
            <a:xfrm>
              <a:off x="3521581" y="4189456"/>
              <a:ext cx="21794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FF0000"/>
                  </a:solidFill>
                </a:rPr>
                <a:t>07</a:t>
              </a:r>
            </a:p>
            <a:p>
              <a:pPr algn="r"/>
              <a:r>
                <a:rPr lang="en-US" sz="1600" b="1" dirty="0">
                  <a:solidFill>
                    <a:srgbClr val="FF0000"/>
                  </a:solidFill>
                </a:rPr>
                <a:t>Geostat. PAR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8FDC3A-95CC-ED88-5349-2817CCA41E44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C65901-73D6-75B6-F23D-F0CC42DAF425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05070C-514B-8A63-F5FA-638DB1F93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84FB448-84BC-23D3-5768-C5313CDF4B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6484" y="1300129"/>
              <a:ext cx="3886980" cy="1330451"/>
              <a:chOff x="294104" y="1397125"/>
              <a:chExt cx="4842032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9CAF5812-28E5-942C-9622-D12425C68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25BCF6E-5A76-E91A-0C7D-A13C0CFECC7F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EB738F-9DFD-BB90-32D2-FDBF91F708C4}"/>
                  </a:ext>
                </a:extLst>
              </p:cNvPr>
              <p:cNvSpPr txBox="1"/>
              <p:nvPr/>
            </p:nvSpPr>
            <p:spPr>
              <a:xfrm>
                <a:off x="294104" y="1664387"/>
                <a:ext cx="1155170" cy="1188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pyemu</a:t>
                </a:r>
              </a:p>
              <a:p>
                <a:r>
                  <a:rPr lang="en-US" sz="1400" b="1" dirty="0"/>
                  <a:t>Pstfrom</a:t>
                </a:r>
              </a:p>
              <a:p>
                <a:r>
                  <a:rPr lang="en-US" sz="1400" b="1" dirty="0"/>
                  <a:t>05</a:t>
                </a:r>
              </a:p>
              <a:p>
                <a:r>
                  <a:rPr lang="en-US" sz="1400" b="1" dirty="0"/>
                  <a:t>      *.ins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7DD58FD-3FB9-A518-F30F-9B71AFD5913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60F7405-80DC-BEB9-DDDF-DFD60BE31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7224CE2-448E-BF97-6EA3-F74D95F21D7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428E75-A71D-0B5F-887A-4841AED11CFE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31A5370-245F-1A90-C203-879CA29444CD}"/>
              </a:ext>
            </a:extLst>
          </p:cNvPr>
          <p:cNvSpPr txBox="1"/>
          <p:nvPr/>
        </p:nvSpPr>
        <p:spPr>
          <a:xfrm>
            <a:off x="7882500" y="35010"/>
            <a:ext cx="41846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GHB, Well, SFR(river) __Boundary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2B944A5-0ACB-A4E6-57BD-425E95D29A4D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8B578F8-1865-4B1E-0AE4-4A7CF7F6AC6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E839023-971F-48D1-A64F-EEFE3F6150FC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12</a:t>
            </a:r>
          </a:p>
          <a:p>
            <a:r>
              <a:rPr lang="en-US" sz="1400" b="1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9D5F53E-B1C3-0C30-0B3B-9323EAF6148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299192" y="3289597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A949B03-6200-179F-68CB-305D108D4168}"/>
              </a:ext>
            </a:extLst>
          </p:cNvPr>
          <p:cNvSpPr txBox="1"/>
          <p:nvPr/>
        </p:nvSpPr>
        <p:spPr>
          <a:xfrm>
            <a:off x="6568886" y="3526607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8EDE2F-8AE0-9350-0AB5-9E07870F68CE}"/>
              </a:ext>
            </a:extLst>
          </p:cNvPr>
          <p:cNvSpPr txBox="1"/>
          <p:nvPr/>
        </p:nvSpPr>
        <p:spPr>
          <a:xfrm>
            <a:off x="8938229" y="3602036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CA7F181-A163-C604-F09F-8093B64E6D0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959220" y="3840774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0E57C94-092B-377C-3CFA-71E0B30D069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EF651AC5-90C7-5F37-D18B-22A68513A342}"/>
              </a:ext>
            </a:extLst>
          </p:cNvPr>
          <p:cNvGrpSpPr/>
          <p:nvPr/>
        </p:nvGrpSpPr>
        <p:grpSpPr>
          <a:xfrm>
            <a:off x="7038381" y="3464532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2E73B44-805D-01F6-1277-4FECF7F4A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5AEEC8-EE90-35F8-58BD-7FD020AD96F8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A78E8213-4BEA-EBAB-41C5-EAC55BB5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E7B5F5E1-16AE-D635-B8FE-E8A1078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4557742F-3782-3EA4-B6A3-ACC3278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73C4DE4-D933-1C0A-5D0D-C675C4574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E8182CDE-690D-4D18-CFF4-A1C6A652B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310228B-E91F-FC3D-D8E6-B72C29F4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C687F5C1-BA5A-F8C4-AD96-9D3D3457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C7409039-8B8C-B619-6590-7954E9C1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7FAF6B8E-25B1-6A36-0DB2-D0D7ACEB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0982D-80D5-07E8-9E60-3E6669099E50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04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073A-0939-3842-3C56-C9D3491872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9301B-5F3E-1963-DF40-258AA9EA21CB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72AEA7-6610-5CEA-5988-E5787DC7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7ED0DB-4745-705F-20A3-50761A0841D0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0F102B3E-7354-61BE-EBDA-A30A8203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4DD86960-EE79-F27F-B44C-1AFF1EBE0899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3166D0F8-3F3A-5B6E-451F-10691BC28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2141923C-93A9-4103-ACF3-69460C02A07E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D7FB534E-98A5-DFE3-D89C-C57543393A4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5D884D4A-5702-5D24-686C-3442CAED86A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ADDD34A-21F2-13FF-B852-6803979BB520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88E5D1A1-1876-4AC8-146C-40389F889C10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70B14-AE99-CA64-559B-0AD6B5732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1DBF3C-A5F1-DFF5-9C90-0E9F04FCA29E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0A3F25-6DC0-5562-57F8-A332B709EF9B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BF01D1-568B-BD44-A700-C8D2F2DF95D4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6B1767-E437-3B61-FA0E-7011C520F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633E0E0-9E72-AA14-527C-6FF96CEA5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B48A04-F54B-CF0D-2076-625DECAF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A6E52-807E-68E1-491C-F204A8817EE1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3E7771-C893-C753-E2B9-9D3FC794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24D1B-06EF-4044-0077-EAF63AC9FE56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3F8DC6E-02E8-BB4E-C515-A3D4CC7E55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4D0E0-556C-63AB-5BFD-2CC59FF0B391}"/>
              </a:ext>
            </a:extLst>
          </p:cNvPr>
          <p:cNvSpPr txBox="1"/>
          <p:nvPr/>
        </p:nvSpPr>
        <p:spPr>
          <a:xfrm>
            <a:off x="8890237" y="682153"/>
            <a:ext cx="3194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 dirty="0"/>
              <a:t>Beta_01</a:t>
            </a:r>
          </a:p>
          <a:p>
            <a:pPr algn="r"/>
            <a:r>
              <a:rPr lang="pt-BR" sz="1200" b="1" dirty="0"/>
              <a:t>02</a:t>
            </a:r>
          </a:p>
          <a:p>
            <a:pPr algn="r"/>
            <a:r>
              <a:rPr lang="pt-BR" sz="1200" b="1" dirty="0"/>
              <a:t>03</a:t>
            </a:r>
            <a:endParaRPr lang="LID4096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5EB6E0-0F26-F0B3-3280-590657154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A81EA-2353-B387-7B3E-D53F30C7480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036E84-6A75-91E3-81D5-C82EBA93F6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EEFB63-A50E-F5E0-1D8C-BBBBA55153F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ACD05D-BB55-7B74-AAC2-75C2E8503FA9}"/>
              </a:ext>
            </a:extLst>
          </p:cNvPr>
          <p:cNvSpPr txBox="1"/>
          <p:nvPr/>
        </p:nvSpPr>
        <p:spPr>
          <a:xfrm>
            <a:off x="5248275" y="4326195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17DB1-CD19-11A7-F639-53E6102BD5EC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0FCABA-61E5-6FC5-02D5-321DA9F276AA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02</a:t>
            </a:r>
            <a:endParaRPr lang="LID4096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>
            <a:extLst>
              <a:ext uri="{FF2B5EF4-FFF2-40B4-BE49-F238E27FC236}">
                <a16:creationId xmlns:a16="http://schemas.microsoft.com/office/drawing/2014/main" id="{5546B4FE-2BB7-BB02-886F-42BD11CD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8" y="76665"/>
            <a:ext cx="2019300" cy="10287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C0D94CD-AB7F-69DD-52DE-3B82BC3099A6}"/>
              </a:ext>
            </a:extLst>
          </p:cNvPr>
          <p:cNvGrpSpPr/>
          <p:nvPr/>
        </p:nvGrpSpPr>
        <p:grpSpPr>
          <a:xfrm>
            <a:off x="129322" y="79497"/>
            <a:ext cx="1916219" cy="1019573"/>
            <a:chOff x="129322" y="79497"/>
            <a:chExt cx="1916219" cy="1019573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8DDDFB4-633F-5387-A647-BB6717DD1995}"/>
                </a:ext>
              </a:extLst>
            </p:cNvPr>
            <p:cNvCxnSpPr/>
            <p:nvPr/>
          </p:nvCxnSpPr>
          <p:spPr>
            <a:xfrm>
              <a:off x="138602" y="410503"/>
              <a:ext cx="1573808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AABC832-566D-9324-3798-A633D6AC609F}"/>
              </a:ext>
            </a:extLst>
          </p:cNvPr>
          <p:cNvGrpSpPr/>
          <p:nvPr/>
        </p:nvGrpSpPr>
        <p:grpSpPr>
          <a:xfrm>
            <a:off x="358299" y="3625516"/>
            <a:ext cx="6487155" cy="3084476"/>
            <a:chOff x="358299" y="3625516"/>
            <a:chExt cx="6487155" cy="308447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92E28DE-9E3D-64F0-328F-3D6AFA55FA03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49D5107-549D-B289-8E48-6830BA9798FD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6B1316F9-7B08-6492-1C49-EB6D2849D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17BFBC5E-6F75-4153-9A4D-A950D7CEA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309232D-2535-B89E-4187-20AD328BF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977619B-605E-3817-C5CC-59649AFD7CCE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C00D38C-DBD3-CEBB-552E-9D6D9E0B6A8D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B960C67-23EE-69D9-0D9D-A32B2557507E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32711818-F0A4-E971-88A2-77E65B8CB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9103DC3C-CC6F-5897-8EE7-1A42D0A01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824E1C07-AA00-DD47-6952-7E433A803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FDF88259-A1CA-D73C-430C-EC45556CFF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1901FBD2-B961-2F03-FC74-8A982E724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E8DA61B-039B-F7E3-2859-C480E038C66F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528F6C7-C3B4-EAC9-5193-B1D37F98BFF2}"/>
                </a:ext>
              </a:extLst>
            </p:cNvPr>
            <p:cNvGrpSpPr/>
            <p:nvPr/>
          </p:nvGrpSpPr>
          <p:grpSpPr>
            <a:xfrm>
              <a:off x="5065521" y="4964308"/>
              <a:ext cx="1779933" cy="1739223"/>
              <a:chOff x="4828574" y="5056200"/>
              <a:chExt cx="1779933" cy="173922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E48CE7A-3342-FA98-1B78-7C6C617FEBD4}"/>
                  </a:ext>
                </a:extLst>
              </p:cNvPr>
              <p:cNvGrpSpPr/>
              <p:nvPr/>
            </p:nvGrpSpPr>
            <p:grpSpPr>
              <a:xfrm>
                <a:off x="4846382" y="5075592"/>
                <a:ext cx="1762125" cy="1719831"/>
                <a:chOff x="4846382" y="5075592"/>
                <a:chExt cx="1762125" cy="1719831"/>
              </a:xfrm>
            </p:grpSpPr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1599AFAB-40F9-C84A-6AEA-524F3A77D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3904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B9ABC908-A9A7-3250-34EC-A521A197D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4936970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3F6133D6-7578-4C2F-3200-E17103247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1065" t="46100" r="-1065" b="45864"/>
                <a:stretch/>
              </p:blipFill>
              <p:spPr>
                <a:xfrm>
                  <a:off x="4846382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24FB038-5194-A9F3-BC14-13775DC6FAB7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E795E6E-A591-8ACB-1181-98E676C10F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99" y="3625516"/>
              <a:ext cx="4529829" cy="2733077"/>
              <a:chOff x="121352" y="3584626"/>
              <a:chExt cx="4529829" cy="2733077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2A4567-DA8A-B656-D81C-878CF43ED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266000" y="3584626"/>
                <a:ext cx="385181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03.1</a:t>
                </a:r>
                <a:endParaRPr lang="LID4096" sz="1500" b="1" dirty="0"/>
              </a:p>
            </p:txBody>
          </p:sp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24725B83-E4C8-0A4A-A809-D9229510C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58454" r="57025" b="21387"/>
              <a:stretch/>
            </p:blipFill>
            <p:spPr>
              <a:xfrm>
                <a:off x="121352" y="388206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605ABF8-43EF-3B87-80FF-D1E6B54932FD}"/>
                  </a:ext>
                </a:extLst>
              </p:cNvPr>
              <p:cNvGrpSpPr/>
              <p:nvPr/>
            </p:nvGrpSpPr>
            <p:grpSpPr>
              <a:xfrm>
                <a:off x="134452" y="386291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DEEA4799-76F5-AA6F-3EE8-7274E186F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A72646-D340-5D30-DB0C-BA078188C79C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FBDFD18-F516-954B-1740-B24313CB0E95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1A03A9-8D75-D07F-B387-AB1AF71AF3AA}"/>
              </a:ext>
            </a:extLst>
          </p:cNvPr>
          <p:cNvSpPr/>
          <p:nvPr/>
        </p:nvSpPr>
        <p:spPr>
          <a:xfrm>
            <a:off x="8238" y="3542270"/>
            <a:ext cx="7175157" cy="3303373"/>
          </a:xfrm>
          <a:custGeom>
            <a:avLst/>
            <a:gdLst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6063048 w 7175157"/>
              <a:gd name="connsiteY2" fmla="*/ 1375719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5439205 w 7175157"/>
              <a:gd name="connsiteY2" fmla="*/ 1358627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157" h="3303373">
                <a:moveTo>
                  <a:pt x="0" y="8238"/>
                </a:moveTo>
                <a:lnTo>
                  <a:pt x="5387546" y="0"/>
                </a:lnTo>
                <a:lnTo>
                  <a:pt x="5439205" y="1358627"/>
                </a:lnTo>
                <a:lnTo>
                  <a:pt x="7175157" y="1367481"/>
                </a:lnTo>
                <a:lnTo>
                  <a:pt x="7166919" y="330337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44186D-BB69-FEA3-66FD-2E39E4A01BC5}"/>
              </a:ext>
            </a:extLst>
          </p:cNvPr>
          <p:cNvSpPr txBox="1"/>
          <p:nvPr/>
        </p:nvSpPr>
        <p:spPr>
          <a:xfrm>
            <a:off x="2240902" y="4432300"/>
            <a:ext cx="439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50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10323659" y="1902554"/>
            <a:ext cx="145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multi_threads err</a:t>
            </a:r>
            <a:endParaRPr lang="LID4096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04E38-48FA-B961-9BF2-295C6D5EAD46}"/>
              </a:ext>
            </a:extLst>
          </p:cNvPr>
          <p:cNvSpPr txBox="1"/>
          <p:nvPr/>
        </p:nvSpPr>
        <p:spPr>
          <a:xfrm>
            <a:off x="4184984" y="3952268"/>
            <a:ext cx="12242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06 phases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6D6222-9BF4-1304-258F-D987574B0222}"/>
              </a:ext>
            </a:extLst>
          </p:cNvPr>
          <p:cNvGrpSpPr/>
          <p:nvPr/>
        </p:nvGrpSpPr>
        <p:grpSpPr>
          <a:xfrm>
            <a:off x="2562329" y="223834"/>
            <a:ext cx="3340075" cy="3042470"/>
            <a:chOff x="2733371" y="113558"/>
            <a:chExt cx="3340075" cy="304247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9E12CF-391D-48D6-500A-E73A0A4E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9221" y="327103"/>
              <a:ext cx="3324225" cy="2828925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AA25CF9-E338-5AD6-CCA4-4CDF0ACE01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33371" y="113558"/>
              <a:ext cx="3324225" cy="1228033"/>
              <a:chOff x="3284831" y="1316304"/>
              <a:chExt cx="3324225" cy="122803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B24A203-A891-6B8D-0F60-7DC6D16D32ED}"/>
                  </a:ext>
                </a:extLst>
              </p:cNvPr>
              <p:cNvGrpSpPr/>
              <p:nvPr/>
            </p:nvGrpSpPr>
            <p:grpSpPr>
              <a:xfrm>
                <a:off x="3329333" y="1316304"/>
                <a:ext cx="2190750" cy="192942"/>
                <a:chOff x="2833462" y="952704"/>
                <a:chExt cx="2190750" cy="192942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67BB92D-4744-40CD-1F25-717C7E55A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-797" t="56826" r="797" b="33380"/>
                <a:stretch/>
              </p:blipFill>
              <p:spPr>
                <a:xfrm>
                  <a:off x="2833462" y="966536"/>
                  <a:ext cx="2190750" cy="179110"/>
                </a:xfrm>
                <a:prstGeom prst="rect">
                  <a:avLst/>
                </a:prstGeom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2850917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286607-8E3A-AFD3-0227-4AE2F32FB195}"/>
                  </a:ext>
                </a:extLst>
              </p:cNvPr>
              <p:cNvSpPr/>
              <p:nvPr/>
            </p:nvSpPr>
            <p:spPr>
              <a:xfrm>
                <a:off x="3284831" y="2365227"/>
                <a:ext cx="3324225" cy="17911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B4D0450-C456-ABC0-E140-A389125BBA47}"/>
              </a:ext>
            </a:extLst>
          </p:cNvPr>
          <p:cNvSpPr txBox="1">
            <a:spLocks noChangeAspect="1"/>
          </p:cNvSpPr>
          <p:nvPr/>
        </p:nvSpPr>
        <p:spPr>
          <a:xfrm>
            <a:off x="5097353" y="657138"/>
            <a:ext cx="281830" cy="2737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01</a:t>
            </a:r>
            <a:endParaRPr lang="LID4096" sz="15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8EB2A8-157A-5BDF-009B-F9C85F229A52}"/>
              </a:ext>
            </a:extLst>
          </p:cNvPr>
          <p:cNvGrpSpPr>
            <a:grpSpLocks noChangeAspect="1"/>
          </p:cNvGrpSpPr>
          <p:nvPr/>
        </p:nvGrpSpPr>
        <p:grpSpPr>
          <a:xfrm>
            <a:off x="126380" y="1215824"/>
            <a:ext cx="2492076" cy="2237619"/>
            <a:chOff x="4056748" y="394912"/>
            <a:chExt cx="2492076" cy="223761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4EA3117-CA94-097C-E0AE-07709017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6748" y="398505"/>
              <a:ext cx="1590675" cy="2286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0E9F340-DA1F-7A07-6194-02F6A145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26011" y="615908"/>
              <a:ext cx="1514475" cy="2286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D6F2CF6-5091-C0D3-D461-2F0FAC3C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8074" y="803731"/>
              <a:ext cx="2190750" cy="18288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E529C0-4F4B-B0B4-4705-2DC539DE9084}"/>
                </a:ext>
              </a:extLst>
            </p:cNvPr>
            <p:cNvSpPr/>
            <p:nvPr/>
          </p:nvSpPr>
          <p:spPr>
            <a:xfrm>
              <a:off x="4056749" y="394912"/>
              <a:ext cx="1683738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A1E9B0-2590-2008-70FD-34006B92D715}"/>
                </a:ext>
              </a:extLst>
            </p:cNvPr>
            <p:cNvSpPr/>
            <p:nvPr/>
          </p:nvSpPr>
          <p:spPr>
            <a:xfrm>
              <a:off x="4358075" y="1825119"/>
              <a:ext cx="1993298" cy="378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4C48DC9-1C0B-CD35-1696-054FF3327D1B}"/>
              </a:ext>
            </a:extLst>
          </p:cNvPr>
          <p:cNvGrpSpPr/>
          <p:nvPr/>
        </p:nvGrpSpPr>
        <p:grpSpPr>
          <a:xfrm>
            <a:off x="5942995" y="190494"/>
            <a:ext cx="3400425" cy="4667098"/>
            <a:chOff x="5942995" y="190494"/>
            <a:chExt cx="3400425" cy="4667098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24192E2-21C9-0D81-3F0E-6D9F7A4D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42995" y="437992"/>
              <a:ext cx="3400425" cy="44196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D5889B-DC96-FF80-36E4-B47A74F97F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4390" y="190494"/>
              <a:ext cx="3377011" cy="1452757"/>
              <a:chOff x="2788535" y="952704"/>
              <a:chExt cx="3377011" cy="145275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85412BB-A522-C2DC-47AA-8C33303EDEBA}"/>
                  </a:ext>
                </a:extLst>
              </p:cNvPr>
              <p:cNvSpPr/>
              <p:nvPr/>
            </p:nvSpPr>
            <p:spPr>
              <a:xfrm>
                <a:off x="2788535" y="2205595"/>
                <a:ext cx="3377011" cy="199866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C9716A55-BC66-C747-8CCB-A54068086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67651" b="22555"/>
              <a:stretch/>
            </p:blipFill>
            <p:spPr>
              <a:xfrm>
                <a:off x="2833462" y="966536"/>
                <a:ext cx="2190750" cy="179110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20C5B0E-95C9-E7D5-E319-93E703289604}"/>
                  </a:ext>
                </a:extLst>
              </p:cNvPr>
              <p:cNvSpPr/>
              <p:nvPr/>
            </p:nvSpPr>
            <p:spPr>
              <a:xfrm>
                <a:off x="2850917" y="952704"/>
                <a:ext cx="1993298" cy="1929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9048752" y="281279"/>
            <a:ext cx="3003491" cy="1709057"/>
            <a:chOff x="8974956" y="4729123"/>
            <a:chExt cx="3003491" cy="1709057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0041" b="40053"/>
            <a:stretch/>
          </p:blipFill>
          <p:spPr>
            <a:xfrm>
              <a:off x="8974956" y="4749965"/>
              <a:ext cx="2019300" cy="20477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75B757-8F63-62B2-5C2A-01F1B7A99859}"/>
                </a:ext>
              </a:extLst>
            </p:cNvPr>
            <p:cNvGrpSpPr/>
            <p:nvPr/>
          </p:nvGrpSpPr>
          <p:grpSpPr>
            <a:xfrm>
              <a:off x="8974956" y="4729123"/>
              <a:ext cx="3003491" cy="1709057"/>
              <a:chOff x="8442441" y="4397161"/>
              <a:chExt cx="3003491" cy="170905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633D10B-DC4A-CD5B-DFD2-2B0A710E5839}"/>
                  </a:ext>
                </a:extLst>
              </p:cNvPr>
              <p:cNvGrpSpPr/>
              <p:nvPr/>
            </p:nvGrpSpPr>
            <p:grpSpPr>
              <a:xfrm>
                <a:off x="8442441" y="4397161"/>
                <a:ext cx="3003491" cy="1709057"/>
                <a:chOff x="5116577" y="207015"/>
                <a:chExt cx="3003491" cy="1709057"/>
              </a:xfrm>
            </p:grpSpPr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5CC4E739-83FB-2B2E-7DA0-ACF5F7875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64119" y="453472"/>
                  <a:ext cx="1933575" cy="200025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46CDE9FA-2B73-BA9C-FE8B-0072C2821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9227" y="657473"/>
                  <a:ext cx="904875" cy="228600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0F9B5EAC-3FB1-6E2A-0618-63B1D6AD8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05468" y="887372"/>
                  <a:ext cx="2514600" cy="1028700"/>
                </a:xfrm>
                <a:prstGeom prst="rect">
                  <a:avLst/>
                </a:prstGeom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5743ECA-7AA8-97EB-2D50-69BCFAD039E8}"/>
                    </a:ext>
                  </a:extLst>
                </p:cNvPr>
                <p:cNvSpPr/>
                <p:nvPr/>
              </p:nvSpPr>
              <p:spPr>
                <a:xfrm>
                  <a:off x="5116577" y="207015"/>
                  <a:ext cx="2305761" cy="213260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899F47-28E2-07F3-9012-EA790B6A825A}"/>
                  </a:ext>
                </a:extLst>
              </p:cNvPr>
              <p:cNvSpPr/>
              <p:nvPr/>
            </p:nvSpPr>
            <p:spPr>
              <a:xfrm>
                <a:off x="8889191" y="5459739"/>
                <a:ext cx="2514600" cy="2286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426584" y="5258940"/>
              <a:ext cx="281830" cy="2737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02</a:t>
              </a:r>
              <a:endParaRPr lang="LID4096" sz="1500" b="1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034520" y="2860525"/>
            <a:ext cx="2778845" cy="3543628"/>
            <a:chOff x="9034520" y="2860525"/>
            <a:chExt cx="2778845" cy="3543628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567499" y="430082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118" name="Picture 117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140" name="Picture 139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1" name="Picture 140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2077318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</p:grp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9034520" y="3075798"/>
              <a:ext cx="4391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10</a:t>
              </a:r>
              <a:endParaRPr lang="LID4096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Streamflow  </a:t>
              </a:r>
            </a:p>
            <a:p>
              <a:r>
                <a:rPr lang="en-US" sz="1100" b="1" dirty="0"/>
                <a:t>Postprocessing errs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6FF4367-F173-645F-4FE1-7E6CC025D5C9}"/>
              </a:ext>
            </a:extLst>
          </p:cNvPr>
          <p:cNvSpPr/>
          <p:nvPr/>
        </p:nvSpPr>
        <p:spPr>
          <a:xfrm>
            <a:off x="8426153" y="128187"/>
            <a:ext cx="3725967" cy="2170016"/>
          </a:xfrm>
          <a:custGeom>
            <a:avLst/>
            <a:gdLst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31492 w 3725967"/>
              <a:gd name="connsiteY3" fmla="*/ 1375873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89157 w 3725967"/>
              <a:gd name="connsiteY3" fmla="*/ 1005170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70016"/>
              <a:gd name="connsiteX1" fmla="*/ 0 w 3725967"/>
              <a:gd name="connsiteY1" fmla="*/ 0 h 2170016"/>
              <a:gd name="connsiteX2" fmla="*/ 76912 w 3725967"/>
              <a:gd name="connsiteY2" fmla="*/ 0 h 2170016"/>
              <a:gd name="connsiteX3" fmla="*/ 989157 w 3725967"/>
              <a:gd name="connsiteY3" fmla="*/ 1005170 h 2170016"/>
              <a:gd name="connsiteX4" fmla="*/ 1023031 w 3725967"/>
              <a:gd name="connsiteY4" fmla="*/ 2170016 h 2170016"/>
              <a:gd name="connsiteX5" fmla="*/ 3725967 w 3725967"/>
              <a:gd name="connsiteY5" fmla="*/ 2144994 h 217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967" h="2170016">
                <a:moveTo>
                  <a:pt x="0" y="0"/>
                </a:moveTo>
                <a:lnTo>
                  <a:pt x="0" y="0"/>
                </a:lnTo>
                <a:lnTo>
                  <a:pt x="76912" y="0"/>
                </a:lnTo>
                <a:lnTo>
                  <a:pt x="989157" y="1005170"/>
                </a:lnTo>
                <a:lnTo>
                  <a:pt x="1023031" y="2170016"/>
                </a:lnTo>
                <a:lnTo>
                  <a:pt x="3725967" y="214499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9440FF7-96F9-26D6-FFAB-BC54A938CA05}"/>
              </a:ext>
            </a:extLst>
          </p:cNvPr>
          <p:cNvSpPr/>
          <p:nvPr/>
        </p:nvSpPr>
        <p:spPr>
          <a:xfrm>
            <a:off x="8594607" y="2273181"/>
            <a:ext cx="854579" cy="4426722"/>
          </a:xfrm>
          <a:custGeom>
            <a:avLst/>
            <a:gdLst>
              <a:gd name="connsiteX0" fmla="*/ 854579 w 854579"/>
              <a:gd name="connsiteY0" fmla="*/ 0 h 4426722"/>
              <a:gd name="connsiteX1" fmla="*/ 854579 w 854579"/>
              <a:gd name="connsiteY1" fmla="*/ 0 h 4426722"/>
              <a:gd name="connsiteX2" fmla="*/ 828942 w 854579"/>
              <a:gd name="connsiteY2" fmla="*/ 68367 h 4426722"/>
              <a:gd name="connsiteX3" fmla="*/ 0 w 854579"/>
              <a:gd name="connsiteY3" fmla="*/ 2144995 h 4426722"/>
              <a:gd name="connsiteX4" fmla="*/ 68366 w 854579"/>
              <a:gd name="connsiteY4" fmla="*/ 4426722 h 4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579" h="4426722">
                <a:moveTo>
                  <a:pt x="854579" y="0"/>
                </a:moveTo>
                <a:lnTo>
                  <a:pt x="854579" y="0"/>
                </a:lnTo>
                <a:lnTo>
                  <a:pt x="828942" y="68367"/>
                </a:lnTo>
                <a:lnTo>
                  <a:pt x="0" y="2144995"/>
                </a:lnTo>
                <a:lnTo>
                  <a:pt x="68366" y="44267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6CEE7-96AD-03C1-A1D5-155C8AF1602F}"/>
              </a:ext>
            </a:extLst>
          </p:cNvPr>
          <p:cNvSpPr txBox="1">
            <a:spLocks noChangeAspect="1"/>
          </p:cNvSpPr>
          <p:nvPr/>
        </p:nvSpPr>
        <p:spPr>
          <a:xfrm>
            <a:off x="1931347" y="1618886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C9D0-B0A2-7634-C4DE-6C267A1D925D}"/>
              </a:ext>
            </a:extLst>
          </p:cNvPr>
          <p:cNvSpPr txBox="1"/>
          <p:nvPr/>
        </p:nvSpPr>
        <p:spPr>
          <a:xfrm>
            <a:off x="8432411" y="1692465"/>
            <a:ext cx="606080" cy="107499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0897B-B6AA-3F0E-3C58-0FC0E1C3F7F5}"/>
              </a:ext>
            </a:extLst>
          </p:cNvPr>
          <p:cNvSpPr txBox="1"/>
          <p:nvPr/>
        </p:nvSpPr>
        <p:spPr>
          <a:xfrm>
            <a:off x="5699755" y="286264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AF2A6-BE8F-7E20-8955-9BEB41E9331A}"/>
              </a:ext>
            </a:extLst>
          </p:cNvPr>
          <p:cNvSpPr txBox="1"/>
          <p:nvPr/>
        </p:nvSpPr>
        <p:spPr>
          <a:xfrm>
            <a:off x="1903142" y="2298154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1D162-195F-78E0-B376-A290529069D9}"/>
              </a:ext>
            </a:extLst>
          </p:cNvPr>
          <p:cNvSpPr txBox="1"/>
          <p:nvPr/>
        </p:nvSpPr>
        <p:spPr>
          <a:xfrm>
            <a:off x="1596515" y="309719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79E2C-B049-AC2B-26E7-69CF569E7FF5}"/>
              </a:ext>
            </a:extLst>
          </p:cNvPr>
          <p:cNvSpPr txBox="1">
            <a:spLocks noChangeAspect="1"/>
          </p:cNvSpPr>
          <p:nvPr/>
        </p:nvSpPr>
        <p:spPr>
          <a:xfrm>
            <a:off x="4120068" y="5305537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7437-68FC-1BA7-27D9-345CE1A96E90}"/>
              </a:ext>
            </a:extLst>
          </p:cNvPr>
          <p:cNvSpPr txBox="1">
            <a:spLocks noChangeAspect="1"/>
          </p:cNvSpPr>
          <p:nvPr/>
        </p:nvSpPr>
        <p:spPr>
          <a:xfrm>
            <a:off x="122777" y="1657685"/>
            <a:ext cx="281830" cy="1770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1.3</a:t>
            </a:r>
            <a:endParaRPr lang="LID4096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C3FF2-F6FD-DB99-DCFA-28647C40D707}"/>
              </a:ext>
            </a:extLst>
          </p:cNvPr>
          <p:cNvSpPr txBox="1"/>
          <p:nvPr/>
        </p:nvSpPr>
        <p:spPr>
          <a:xfrm>
            <a:off x="5706488" y="3289537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00612-5F63-DB78-D4B2-A79DB30F63DB}"/>
              </a:ext>
            </a:extLst>
          </p:cNvPr>
          <p:cNvSpPr txBox="1"/>
          <p:nvPr/>
        </p:nvSpPr>
        <p:spPr>
          <a:xfrm>
            <a:off x="132650" y="2486497"/>
            <a:ext cx="397189" cy="101748"/>
          </a:xfrm>
          <a:prstGeom prst="rect">
            <a:avLst/>
          </a:prstGeom>
          <a:solidFill>
            <a:srgbClr val="C0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Again</a:t>
            </a:r>
            <a:endParaRPr lang="LID4096" sz="1100" b="1" dirty="0">
              <a:solidFill>
                <a:schemeClr val="bg1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F5AAC-2CEB-19A7-6735-10C3DDCA7CDB}"/>
              </a:ext>
            </a:extLst>
          </p:cNvPr>
          <p:cNvSpPr txBox="1">
            <a:spLocks noChangeAspect="1"/>
          </p:cNvSpPr>
          <p:nvPr/>
        </p:nvSpPr>
        <p:spPr>
          <a:xfrm>
            <a:off x="4504359" y="4933685"/>
            <a:ext cx="385181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</a:t>
            </a:r>
            <a:endParaRPr lang="LID4096" sz="1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FFD57-2496-75AF-59AF-BAE236B9BC4A}"/>
              </a:ext>
            </a:extLst>
          </p:cNvPr>
          <p:cNvSpPr txBox="1">
            <a:spLocks noChangeAspect="1"/>
          </p:cNvSpPr>
          <p:nvPr/>
        </p:nvSpPr>
        <p:spPr>
          <a:xfrm>
            <a:off x="6435831" y="5229632"/>
            <a:ext cx="385181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03.3</a:t>
            </a:r>
            <a:endParaRPr lang="LID4096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F7049-590F-8C26-48A5-34FB26EA360C}"/>
              </a:ext>
            </a:extLst>
          </p:cNvPr>
          <p:cNvSpPr txBox="1"/>
          <p:nvPr/>
        </p:nvSpPr>
        <p:spPr>
          <a:xfrm>
            <a:off x="6736587" y="5437858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28F24-47CB-EC6D-DD31-8B63AD18F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57486" y="2216397"/>
            <a:ext cx="6191250" cy="1924050"/>
            <a:chOff x="5743264" y="911553"/>
            <a:chExt cx="6191250" cy="1924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264" y="911553"/>
              <a:ext cx="6191250" cy="1924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57486" y="4291177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/>
          <p:nvPr/>
        </p:nvGrpSpPr>
        <p:grpSpPr>
          <a:xfrm>
            <a:off x="6742123" y="3639916"/>
            <a:ext cx="5211245" cy="3218084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8947106" y="4182498"/>
              <a:ext cx="210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How to insert a H line?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 Part 01 - Capture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3F0978-EA0C-2208-9CC4-36872DBF3403}"/>
              </a:ext>
            </a:extLst>
          </p:cNvPr>
          <p:cNvSpPr/>
          <p:nvPr/>
        </p:nvSpPr>
        <p:spPr>
          <a:xfrm>
            <a:off x="0" y="0"/>
            <a:ext cx="411052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E9ADD-4B67-E2DB-DE42-ACC99F63886D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 Part 02 - Capture</a:t>
            </a:r>
            <a:endParaRPr lang="LID4096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A273C-9221-8C39-9741-7EC38DF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" y="213821"/>
            <a:ext cx="3636057" cy="2871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649E2-CEBA-4BAE-5A23-EF8FBF2D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312"/>
          <a:stretch/>
        </p:blipFill>
        <p:spPr>
          <a:xfrm>
            <a:off x="240278" y="3234362"/>
            <a:ext cx="3636057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7AD07-C0A7-CAE1-A133-4E1B752C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77"/>
          <a:stretch/>
        </p:blipFill>
        <p:spPr>
          <a:xfrm>
            <a:off x="1652308" y="3234362"/>
            <a:ext cx="811995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3FDE-0413-AF3A-9C8D-42A61DAACAF5}"/>
              </a:ext>
            </a:extLst>
          </p:cNvPr>
          <p:cNvSpPr txBox="1"/>
          <p:nvPr/>
        </p:nvSpPr>
        <p:spPr>
          <a:xfrm>
            <a:off x="2388387" y="1951196"/>
            <a:ext cx="14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Flopy </a:t>
            </a:r>
          </a:p>
          <a:p>
            <a:pPr algn="ctr"/>
            <a:r>
              <a:rPr lang="en-US" sz="1600" b="1" dirty="0"/>
              <a:t>construction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79EAF-977F-FA90-8C73-FFD5113B3F6F}"/>
              </a:ext>
            </a:extLst>
          </p:cNvPr>
          <p:cNvSpPr/>
          <p:nvPr/>
        </p:nvSpPr>
        <p:spPr>
          <a:xfrm>
            <a:off x="4029145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7F97-775D-4FEC-3A66-D80D114CF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2123635"/>
            <a:ext cx="1840498" cy="139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1E879-B096-F501-C77B-F173DEA23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3614871"/>
            <a:ext cx="3616834" cy="1467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A42460-7A44-139D-3A0F-9822D1B2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5204840"/>
            <a:ext cx="1807559" cy="1399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8E59A-453D-7C76-FD3F-DF16FDF8B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22" y="2123635"/>
            <a:ext cx="1672494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8954-4328-2E7F-A441-EC0785F67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04840"/>
            <a:ext cx="1805210" cy="13998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94ACFE-BFAD-62A0-7EFA-8B91672977BF}"/>
              </a:ext>
            </a:extLst>
          </p:cNvPr>
          <p:cNvSpPr/>
          <p:nvPr/>
        </p:nvSpPr>
        <p:spPr>
          <a:xfrm>
            <a:off x="8081472" y="0"/>
            <a:ext cx="41105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3D615F-F727-3C35-66E4-2A71BACD57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4822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DE2362-F361-847E-D4BE-BA05D1A31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7998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A1BF73-25E1-5D87-889D-E55D5AC171DF}"/>
              </a:ext>
            </a:extLst>
          </p:cNvPr>
          <p:cNvSpPr txBox="1">
            <a:spLocks noChangeAspect="1"/>
          </p:cNvSpPr>
          <p:nvPr/>
        </p:nvSpPr>
        <p:spPr>
          <a:xfrm>
            <a:off x="6237653" y="159573"/>
            <a:ext cx="1582763" cy="287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D5BACE-1F9C-8FCF-9862-D881592ECF1B}"/>
              </a:ext>
            </a:extLst>
          </p:cNvPr>
          <p:cNvSpPr/>
          <p:nvPr/>
        </p:nvSpPr>
        <p:spPr>
          <a:xfrm>
            <a:off x="5927997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DD915B-521D-0DCA-4B5D-3FC2A76C1B1A}"/>
              </a:ext>
            </a:extLst>
          </p:cNvPr>
          <p:cNvSpPr/>
          <p:nvPr/>
        </p:nvSpPr>
        <p:spPr>
          <a:xfrm>
            <a:off x="4203582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191A8-D6CF-BD8F-0993-06F5B9C59700}"/>
              </a:ext>
            </a:extLst>
          </p:cNvPr>
          <p:cNvSpPr txBox="1"/>
          <p:nvPr/>
        </p:nvSpPr>
        <p:spPr>
          <a:xfrm>
            <a:off x="8376514" y="308162"/>
            <a:ext cx="3575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http://localhost:8888/notebooks/01_GMDSI_____advanced/01_Tutorials___AGAIN___/a_part0_intro_to_pyemu______ok/intro_to_pyemu________.ipynb#Geostatistics-=-PPCOV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963A-522D-7203-0296-AABFFA1C4B68}"/>
              </a:ext>
            </a:extLst>
          </p:cNvPr>
          <p:cNvSpPr txBox="1"/>
          <p:nvPr/>
        </p:nvSpPr>
        <p:spPr>
          <a:xfrm>
            <a:off x="9391801" y="2369288"/>
            <a:ext cx="18924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`First Order, Second Moment (FOSM)`_ Linear Analysis + forecasts _&lt;font color='red'&gt; Recording __*.cov &lt;/font&gt;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780D4-414E-00EF-5071-A8F726AAA4D0}"/>
              </a:ext>
            </a:extLst>
          </p:cNvPr>
          <p:cNvSpPr txBox="1"/>
          <p:nvPr/>
        </p:nvSpPr>
        <p:spPr>
          <a:xfrm>
            <a:off x="8716235" y="5306141"/>
            <a:ext cx="284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 Previous Ensemble &lt;font color='red'&gt; possible issue &lt;/font&gt;  shutil.rmtree(t_d)</a:t>
            </a:r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6702</TotalTime>
  <Words>434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170</cp:revision>
  <dcterms:created xsi:type="dcterms:W3CDTF">2024-12-17T09:33:28Z</dcterms:created>
  <dcterms:modified xsi:type="dcterms:W3CDTF">2025-01-05T14:49:14Z</dcterms:modified>
</cp:coreProperties>
</file>