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10.png"/><Relationship Id="rId21" Type="http://schemas.openxmlformats.org/officeDocument/2006/relationships/image" Target="../media/image27.png"/><Relationship Id="rId34" Type="http://schemas.openxmlformats.org/officeDocument/2006/relationships/image" Target="../media/image4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7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35" Type="http://schemas.openxmlformats.org/officeDocument/2006/relationships/image" Target="../media/image41.png"/><Relationship Id="rId8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26" Type="http://schemas.openxmlformats.org/officeDocument/2006/relationships/image" Target="../media/image39.png"/><Relationship Id="rId3" Type="http://schemas.openxmlformats.org/officeDocument/2006/relationships/image" Target="../media/image43.png"/><Relationship Id="rId21" Type="http://schemas.openxmlformats.org/officeDocument/2006/relationships/image" Target="../media/image60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38.png"/><Relationship Id="rId2" Type="http://schemas.openxmlformats.org/officeDocument/2006/relationships/image" Target="../media/image42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24" Type="http://schemas.openxmlformats.org/officeDocument/2006/relationships/image" Target="../media/image37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Relationship Id="rId27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image" Target="../media/image72.png"/><Relationship Id="rId3" Type="http://schemas.openxmlformats.org/officeDocument/2006/relationships/image" Target="../media/image64.emf"/><Relationship Id="rId7" Type="http://schemas.openxmlformats.org/officeDocument/2006/relationships/image" Target="../media/image68.png"/><Relationship Id="rId12" Type="http://schemas.openxmlformats.org/officeDocument/2006/relationships/image" Target="../media/image3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30.png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png"/><Relationship Id="rId9" Type="http://schemas.openxmlformats.org/officeDocument/2006/relationships/image" Target="../media/image7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7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77.png"/><Relationship Id="rId5" Type="http://schemas.openxmlformats.org/officeDocument/2006/relationships/image" Target="../media/image74.emf"/><Relationship Id="rId10" Type="http://schemas.openxmlformats.org/officeDocument/2006/relationships/image" Target="../media/image7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8.png"/><Relationship Id="rId2" Type="http://schemas.openxmlformats.org/officeDocument/2006/relationships/image" Target="../media/image79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5" Type="http://schemas.openxmlformats.org/officeDocument/2006/relationships/image" Target="../media/image90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76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21" Type="http://schemas.openxmlformats.org/officeDocument/2006/relationships/image" Target="../media/image110.png"/><Relationship Id="rId34" Type="http://schemas.openxmlformats.org/officeDocument/2006/relationships/image" Target="../media/image123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33" Type="http://schemas.openxmlformats.org/officeDocument/2006/relationships/image" Target="../media/image122.png"/><Relationship Id="rId38" Type="http://schemas.openxmlformats.org/officeDocument/2006/relationships/image" Target="../media/image126.png"/><Relationship Id="rId2" Type="http://schemas.openxmlformats.org/officeDocument/2006/relationships/image" Target="../media/image91.png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32" Type="http://schemas.openxmlformats.org/officeDocument/2006/relationships/image" Target="../media/image121.png"/><Relationship Id="rId37" Type="http://schemas.openxmlformats.org/officeDocument/2006/relationships/image" Target="../media/image88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36" Type="http://schemas.openxmlformats.org/officeDocument/2006/relationships/image" Target="../media/image125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31" Type="http://schemas.openxmlformats.org/officeDocument/2006/relationships/image" Target="../media/image120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Relationship Id="rId30" Type="http://schemas.openxmlformats.org/officeDocument/2006/relationships/image" Target="../media/image119.png"/><Relationship Id="rId35" Type="http://schemas.openxmlformats.org/officeDocument/2006/relationships/image" Target="../media/image124.png"/><Relationship Id="rId8" Type="http://schemas.openxmlformats.org/officeDocument/2006/relationships/image" Target="../media/image97.png"/><Relationship Id="rId3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18" Type="http://schemas.openxmlformats.org/officeDocument/2006/relationships/image" Target="../media/image157.png"/><Relationship Id="rId3" Type="http://schemas.openxmlformats.org/officeDocument/2006/relationships/image" Target="../media/image142.png"/><Relationship Id="rId21" Type="http://schemas.openxmlformats.org/officeDocument/2006/relationships/image" Target="../media/image160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17" Type="http://schemas.openxmlformats.org/officeDocument/2006/relationships/image" Target="../media/image156.png"/><Relationship Id="rId2" Type="http://schemas.openxmlformats.org/officeDocument/2006/relationships/image" Target="../media/image141.png"/><Relationship Id="rId16" Type="http://schemas.openxmlformats.org/officeDocument/2006/relationships/image" Target="../media/image155.png"/><Relationship Id="rId20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emf"/><Relationship Id="rId24" Type="http://schemas.openxmlformats.org/officeDocument/2006/relationships/image" Target="../media/image17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23" Type="http://schemas.openxmlformats.org/officeDocument/2006/relationships/image" Target="../media/image16.png"/><Relationship Id="rId10" Type="http://schemas.openxmlformats.org/officeDocument/2006/relationships/image" Target="../media/image149.png"/><Relationship Id="rId19" Type="http://schemas.openxmlformats.org/officeDocument/2006/relationships/image" Target="../media/image158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Relationship Id="rId22" Type="http://schemas.openxmlformats.org/officeDocument/2006/relationships/image" Target="../media/image1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C629075-A5FB-C047-96DB-936E8C944371}"/>
              </a:ext>
            </a:extLst>
          </p:cNvPr>
          <p:cNvGrpSpPr/>
          <p:nvPr/>
        </p:nvGrpSpPr>
        <p:grpSpPr>
          <a:xfrm>
            <a:off x="134381" y="73581"/>
            <a:ext cx="3406774" cy="5493930"/>
            <a:chOff x="134381" y="73581"/>
            <a:chExt cx="3406774" cy="54939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7D10672-04DF-0E4C-C83A-917F8547D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180" y="3312861"/>
              <a:ext cx="1524000" cy="104775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40FEFD-1C19-1721-2701-19876E9AF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973" y="2340742"/>
              <a:ext cx="1752600" cy="62865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06740CC-8E71-D0E7-3EAE-684937971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31" y="1087100"/>
              <a:ext cx="2200275" cy="12382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35B011-EB4F-0734-17F6-A448EA69C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29284"/>
            <a:stretch/>
          </p:blipFill>
          <p:spPr>
            <a:xfrm>
              <a:off x="136588" y="73581"/>
              <a:ext cx="2295525" cy="10170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09C072F-4DE4-E891-2952-B7197B975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86322"/>
            <a:stretch/>
          </p:blipFill>
          <p:spPr>
            <a:xfrm>
              <a:off x="134381" y="4326427"/>
              <a:ext cx="2295525" cy="19673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20A7454-9756-79D7-60A2-09D05AB24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71090" b="13907"/>
            <a:stretch/>
          </p:blipFill>
          <p:spPr>
            <a:xfrm>
              <a:off x="135269" y="3033236"/>
              <a:ext cx="2295525" cy="2157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B3B0D3C-592F-E3CC-08DC-456F3F57E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12180" y="4500711"/>
              <a:ext cx="3228975" cy="106680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0EC9BDC-90D1-A8F6-1350-A3AB66577D07}"/>
                </a:ext>
              </a:extLst>
            </p:cNvPr>
            <p:cNvSpPr txBox="1"/>
            <p:nvPr/>
          </p:nvSpPr>
          <p:spPr>
            <a:xfrm>
              <a:off x="1282143" y="971136"/>
              <a:ext cx="1618299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2000" dirty="0"/>
                <a:t>Algebra Linear</a:t>
              </a:r>
            </a:p>
            <a:p>
              <a:pPr algn="r"/>
              <a:r>
                <a:rPr lang="en-US" sz="2000" dirty="0"/>
                <a:t>Q.E.D</a:t>
              </a:r>
              <a:endParaRPr lang="LID4096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4401959" y="160083"/>
            <a:ext cx="5443752" cy="2381250"/>
            <a:chOff x="4401959" y="160083"/>
            <a:chExt cx="5443752" cy="238125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454936" y="160083"/>
              <a:ext cx="2390775" cy="238125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215844" y="1523482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11929" y="3540340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16717" y="1781474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06007" y="2066981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79311" y="3508049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718626" y="628119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5844" y="1029701"/>
            <a:ext cx="2960175" cy="457366"/>
            <a:chOff x="241387" y="2531051"/>
            <a:chExt cx="2960175" cy="457366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2104340" y="1475458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16856" y="2204442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0983" y="3996520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44679" y="3784993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17757" y="4633227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505223" y="1248942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72562" y="2041590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390308" y="2700237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984807" y="2726052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05828" y="183739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486139" y="4088483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96119" y="4879725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56754" y="4803856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32513" y="3082790"/>
            <a:ext cx="1091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1200" dirty="0">
                <a:solidFill>
                  <a:srgbClr val="0000FF"/>
                </a:solidFill>
              </a:rPr>
              <a:t>till GMS</a:t>
            </a:r>
            <a:endParaRPr lang="LID4096" sz="1200" dirty="0">
              <a:solidFill>
                <a:srgbClr val="0000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11435</TotalTime>
  <Words>436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268</cp:revision>
  <dcterms:created xsi:type="dcterms:W3CDTF">2024-12-17T09:33:28Z</dcterms:created>
  <dcterms:modified xsi:type="dcterms:W3CDTF">2025-01-31T13:05:40Z</dcterms:modified>
</cp:coreProperties>
</file>