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87" r:id="rId5"/>
    <p:sldId id="279" r:id="rId6"/>
    <p:sldId id="274" r:id="rId7"/>
    <p:sldId id="277" r:id="rId8"/>
    <p:sldId id="278" r:id="rId9"/>
    <p:sldId id="261" r:id="rId10"/>
    <p:sldId id="280" r:id="rId11"/>
    <p:sldId id="273" r:id="rId12"/>
    <p:sldId id="281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12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03/16/2025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26" Type="http://schemas.openxmlformats.org/officeDocument/2006/relationships/image" Target="../media/image148.png"/><Relationship Id="rId21" Type="http://schemas.openxmlformats.org/officeDocument/2006/relationships/image" Target="../media/image143.png"/><Relationship Id="rId34" Type="http://schemas.openxmlformats.org/officeDocument/2006/relationships/image" Target="../media/image156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25" Type="http://schemas.openxmlformats.org/officeDocument/2006/relationships/image" Target="../media/image147.png"/><Relationship Id="rId33" Type="http://schemas.openxmlformats.org/officeDocument/2006/relationships/image" Target="../media/image155.png"/><Relationship Id="rId38" Type="http://schemas.openxmlformats.org/officeDocument/2006/relationships/image" Target="../media/image159.png"/><Relationship Id="rId2" Type="http://schemas.openxmlformats.org/officeDocument/2006/relationships/image" Target="../media/image124.png"/><Relationship Id="rId16" Type="http://schemas.openxmlformats.org/officeDocument/2006/relationships/image" Target="../media/image138.png"/><Relationship Id="rId20" Type="http://schemas.openxmlformats.org/officeDocument/2006/relationships/image" Target="../media/image142.png"/><Relationship Id="rId29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24" Type="http://schemas.openxmlformats.org/officeDocument/2006/relationships/image" Target="../media/image146.png"/><Relationship Id="rId32" Type="http://schemas.openxmlformats.org/officeDocument/2006/relationships/image" Target="../media/image154.png"/><Relationship Id="rId37" Type="http://schemas.openxmlformats.org/officeDocument/2006/relationships/image" Target="../media/image121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36" Type="http://schemas.openxmlformats.org/officeDocument/2006/relationships/image" Target="../media/image158.png"/><Relationship Id="rId10" Type="http://schemas.openxmlformats.org/officeDocument/2006/relationships/image" Target="../media/image132.png"/><Relationship Id="rId19" Type="http://schemas.openxmlformats.org/officeDocument/2006/relationships/image" Target="../media/image141.png"/><Relationship Id="rId31" Type="http://schemas.openxmlformats.org/officeDocument/2006/relationships/image" Target="../media/image153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8" Type="http://schemas.openxmlformats.org/officeDocument/2006/relationships/image" Target="../media/image130.png"/><Relationship Id="rId3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18" Type="http://schemas.openxmlformats.org/officeDocument/2006/relationships/image" Target="../media/image190.png"/><Relationship Id="rId3" Type="http://schemas.openxmlformats.org/officeDocument/2006/relationships/image" Target="../media/image175.png"/><Relationship Id="rId21" Type="http://schemas.openxmlformats.org/officeDocument/2006/relationships/image" Target="../media/image193.png"/><Relationship Id="rId7" Type="http://schemas.openxmlformats.org/officeDocument/2006/relationships/image" Target="../media/image179.png"/><Relationship Id="rId12" Type="http://schemas.openxmlformats.org/officeDocument/2006/relationships/image" Target="../media/image184.png"/><Relationship Id="rId17" Type="http://schemas.openxmlformats.org/officeDocument/2006/relationships/image" Target="../media/image189.png"/><Relationship Id="rId2" Type="http://schemas.openxmlformats.org/officeDocument/2006/relationships/image" Target="../media/image174.png"/><Relationship Id="rId16" Type="http://schemas.openxmlformats.org/officeDocument/2006/relationships/image" Target="../media/image188.png"/><Relationship Id="rId20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11" Type="http://schemas.openxmlformats.org/officeDocument/2006/relationships/image" Target="../media/image183.emf"/><Relationship Id="rId24" Type="http://schemas.openxmlformats.org/officeDocument/2006/relationships/image" Target="../media/image42.png"/><Relationship Id="rId5" Type="http://schemas.openxmlformats.org/officeDocument/2006/relationships/image" Target="../media/image177.png"/><Relationship Id="rId15" Type="http://schemas.openxmlformats.org/officeDocument/2006/relationships/image" Target="../media/image187.png"/><Relationship Id="rId23" Type="http://schemas.openxmlformats.org/officeDocument/2006/relationships/image" Target="../media/image41.png"/><Relationship Id="rId10" Type="http://schemas.openxmlformats.org/officeDocument/2006/relationships/image" Target="../media/image182.png"/><Relationship Id="rId19" Type="http://schemas.openxmlformats.org/officeDocument/2006/relationships/image" Target="../media/image191.png"/><Relationship Id="rId4" Type="http://schemas.openxmlformats.org/officeDocument/2006/relationships/image" Target="../media/image176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Relationship Id="rId22" Type="http://schemas.openxmlformats.org/officeDocument/2006/relationships/image" Target="../media/image1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63.pn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2" Type="http://schemas.openxmlformats.org/officeDocument/2006/relationships/image" Target="../media/image40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29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31" Type="http://schemas.openxmlformats.org/officeDocument/2006/relationships/image" Target="../media/image68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8" Type="http://schemas.openxmlformats.org/officeDocument/2006/relationships/image" Target="../media/image45.png"/><Relationship Id="rId3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63.png"/><Relationship Id="rId3" Type="http://schemas.openxmlformats.org/officeDocument/2006/relationships/image" Target="../media/image76.png"/><Relationship Id="rId21" Type="http://schemas.openxmlformats.org/officeDocument/2006/relationships/image" Target="../media/image93.png"/><Relationship Id="rId7" Type="http://schemas.openxmlformats.org/officeDocument/2006/relationships/image" Target="../media/image80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62.png"/><Relationship Id="rId2" Type="http://schemas.openxmlformats.org/officeDocument/2006/relationships/image" Target="../media/image75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24" Type="http://schemas.openxmlformats.org/officeDocument/2006/relationships/image" Target="../media/image61.png"/><Relationship Id="rId5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7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5.png"/><Relationship Id="rId3" Type="http://schemas.openxmlformats.org/officeDocument/2006/relationships/image" Target="../media/image97.emf"/><Relationship Id="rId7" Type="http://schemas.openxmlformats.org/officeDocument/2006/relationships/image" Target="../media/image101.png"/><Relationship Id="rId12" Type="http://schemas.openxmlformats.org/officeDocument/2006/relationships/image" Target="../media/image7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45.png"/><Relationship Id="rId5" Type="http://schemas.openxmlformats.org/officeDocument/2006/relationships/image" Target="../media/image99.emf"/><Relationship Id="rId10" Type="http://schemas.openxmlformats.org/officeDocument/2006/relationships/image" Target="../media/image104.emf"/><Relationship Id="rId4" Type="http://schemas.openxmlformats.org/officeDocument/2006/relationships/image" Target="../media/image98.png"/><Relationship Id="rId9" Type="http://schemas.openxmlformats.org/officeDocument/2006/relationships/image" Target="../media/image10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06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10.png"/><Relationship Id="rId5" Type="http://schemas.openxmlformats.org/officeDocument/2006/relationships/image" Target="../media/image107.emf"/><Relationship Id="rId10" Type="http://schemas.openxmlformats.org/officeDocument/2006/relationships/image" Target="../media/image109.png"/><Relationship Id="rId4" Type="http://schemas.openxmlformats.org/officeDocument/2006/relationships/image" Target="../media/image67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2" Type="http://schemas.openxmlformats.org/officeDocument/2006/relationships/image" Target="../media/image112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0.png"/><Relationship Id="rId5" Type="http://schemas.openxmlformats.org/officeDocument/2006/relationships/image" Target="../media/image115.png"/><Relationship Id="rId15" Type="http://schemas.openxmlformats.org/officeDocument/2006/relationships/image" Target="../media/image123.png"/><Relationship Id="rId10" Type="http://schemas.openxmlformats.org/officeDocument/2006/relationships/image" Target="../media/image119.png"/><Relationship Id="rId4" Type="http://schemas.openxmlformats.org/officeDocument/2006/relationships/image" Target="../media/image114.png"/><Relationship Id="rId9" Type="http://schemas.openxmlformats.org/officeDocument/2006/relationships/image" Target="../media/image109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706695" y="217024"/>
            <a:ext cx="8050028" cy="5874931"/>
            <a:chOff x="847537" y="107438"/>
            <a:chExt cx="8050028" cy="58749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6247" y="404111"/>
              <a:ext cx="1743075" cy="20478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96F85F-41B2-1B78-23B6-B84C14BC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0458" b="48981"/>
            <a:stretch/>
          </p:blipFill>
          <p:spPr>
            <a:xfrm>
              <a:off x="5471460" y="366309"/>
              <a:ext cx="1213678" cy="24298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34378" y="404111"/>
              <a:ext cx="1663187" cy="16287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FB5608C-C447-DB08-93EE-526C0E05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3154" b="87091"/>
            <a:stretch/>
          </p:blipFill>
          <p:spPr>
            <a:xfrm>
              <a:off x="3426648" y="121583"/>
              <a:ext cx="1752674" cy="2373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51821A4-EC03-38C6-A21B-7B371C220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219" t="33132" r="8194" b="53959"/>
            <a:stretch/>
          </p:blipFill>
          <p:spPr>
            <a:xfrm>
              <a:off x="7232157" y="135728"/>
              <a:ext cx="1665408" cy="2373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2497214"/>
              <a:ext cx="1945059" cy="2459101"/>
              <a:chOff x="2388817" y="2508967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2732" b="4343"/>
              <a:stretch/>
            </p:blipFill>
            <p:spPr>
              <a:xfrm>
                <a:off x="2388817" y="2508967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18643" b="59195"/>
              <a:stretch/>
            </p:blipFill>
            <p:spPr>
              <a:xfrm>
                <a:off x="2388818" y="3159383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26280" b="14689"/>
              <a:stretch/>
            </p:blipFill>
            <p:spPr>
              <a:xfrm>
                <a:off x="2388818" y="3616004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1244"/>
              <a:stretch/>
            </p:blipFill>
            <p:spPr>
              <a:xfrm>
                <a:off x="2388818" y="3891743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F92B6B-93EA-7A43-2F35-20180786E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73788" y="107438"/>
              <a:ext cx="1876425" cy="34766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047EB1-0D82-F482-62EA-1C0950E6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6185" r="24681" b="88020"/>
            <a:stretch/>
          </p:blipFill>
          <p:spPr>
            <a:xfrm>
              <a:off x="5271825" y="128141"/>
              <a:ext cx="1413313" cy="20147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BA2A9-1355-6C0E-4BEF-D62393EFA591}"/>
                </a:ext>
              </a:extLst>
            </p:cNvPr>
            <p:cNvSpPr/>
            <p:nvPr/>
          </p:nvSpPr>
          <p:spPr>
            <a:xfrm>
              <a:off x="1273788" y="739525"/>
              <a:ext cx="1887294" cy="7926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7626BD-F9F9-18BC-C339-2DDB334D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1510" b="81664"/>
            <a:stretch/>
          </p:blipFill>
          <p:spPr>
            <a:xfrm>
              <a:off x="5258773" y="632540"/>
              <a:ext cx="1876425" cy="23729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5277318" y="915069"/>
              <a:ext cx="1887294" cy="6170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D1E1FB-5E66-8A48-CE41-1D78D7C3658A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B04CA21-6E57-1311-46F4-C593721C34CA}"/>
                </a:ext>
              </a:extLst>
            </p:cNvPr>
            <p:cNvSpPr/>
            <p:nvPr/>
          </p:nvSpPr>
          <p:spPr>
            <a:xfrm>
              <a:off x="847537" y="962008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6BBF4-A165-3BA9-DE3D-669E0B0B086C}"/>
              </a:ext>
            </a:extLst>
          </p:cNvPr>
          <p:cNvGrpSpPr/>
          <p:nvPr/>
        </p:nvGrpSpPr>
        <p:grpSpPr>
          <a:xfrm>
            <a:off x="9000388" y="1844113"/>
            <a:ext cx="3021318" cy="4905375"/>
            <a:chOff x="9000388" y="1844113"/>
            <a:chExt cx="3021318" cy="4905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11964-C40E-A4ED-135A-D5BF86B22C35}"/>
                </a:ext>
              </a:extLst>
            </p:cNvPr>
            <p:cNvGrpSpPr/>
            <p:nvPr/>
          </p:nvGrpSpPr>
          <p:grpSpPr>
            <a:xfrm>
              <a:off x="9000388" y="1844113"/>
              <a:ext cx="3021318" cy="4905375"/>
              <a:chOff x="9000388" y="1844113"/>
              <a:chExt cx="3021318" cy="49053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44D589B-B056-992D-E8AC-1E98225E6E17}"/>
                  </a:ext>
                </a:extLst>
              </p:cNvPr>
              <p:cNvSpPr/>
              <p:nvPr/>
            </p:nvSpPr>
            <p:spPr>
              <a:xfrm>
                <a:off x="9000388" y="1844113"/>
                <a:ext cx="3021318" cy="4905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95CEA62-A948-3E9C-87AF-C1B440CD333F}"/>
                  </a:ext>
                </a:extLst>
              </p:cNvPr>
              <p:cNvGrpSpPr/>
              <p:nvPr/>
            </p:nvGrpSpPr>
            <p:grpSpPr>
              <a:xfrm>
                <a:off x="9000388" y="3769398"/>
                <a:ext cx="2957472" cy="2871578"/>
                <a:chOff x="6775140" y="4329612"/>
                <a:chExt cx="2957472" cy="287157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0E353AE-28AE-99FB-D268-11C4C48B9BC9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75140" y="4329612"/>
                  <a:chExt cx="2953937" cy="236510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19357D48-C2C1-5029-38F9-E11D746D78CF}"/>
                      </a:ext>
                    </a:extLst>
                  </p:cNvPr>
                  <p:cNvGrpSpPr/>
                  <p:nvPr/>
                </p:nvGrpSpPr>
                <p:grpSpPr>
                  <a:xfrm>
                    <a:off x="6775140" y="4329612"/>
                    <a:ext cx="2953937" cy="2365102"/>
                    <a:chOff x="6791763" y="4265589"/>
                    <a:chExt cx="2953937" cy="2365102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6413C9-2071-B843-2540-4B163053D9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9338" y="6369081"/>
                      <a:ext cx="290636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dirty="0"/>
                        <a:t>… extra: neversink _ PEST workflow</a:t>
                      </a:r>
                    </a:p>
                  </p:txBody>
                </p:sp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02ED4CE6-EEED-30A0-1625-560986802E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75159"/>
                    <a:stretch/>
                  </p:blipFill>
                  <p:spPr>
                    <a:xfrm>
                      <a:off x="6839338" y="4265589"/>
                      <a:ext cx="1800225" cy="210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D34DD32E-D5DF-A50A-FD42-27F5BDA7C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20747" y="4481594"/>
                      <a:ext cx="1857375" cy="4762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E30AD298-E596-3A91-115E-72A8199F97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56483"/>
                    <a:stretch/>
                  </p:blipFill>
                  <p:spPr>
                    <a:xfrm>
                      <a:off x="6791763" y="5338134"/>
                      <a:ext cx="2952750" cy="10818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17ADB7B8-3A4C-205D-1F06-B1A6183A4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-284" b="83809"/>
                    <a:stretch/>
                  </p:blipFill>
                  <p:spPr>
                    <a:xfrm>
                      <a:off x="6792950" y="4908508"/>
                      <a:ext cx="2952750" cy="40956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43F2AD-E722-2CA8-03B3-8A92001FA5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1099" y="6165146"/>
                      <a:ext cx="100318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 … ongoing</a:t>
                      </a:r>
                      <a:endParaRPr lang="LID4096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BC82040-8285-32E9-1D74-AD4D7FD03B1A}"/>
                      </a:ext>
                    </a:extLst>
                  </p:cNvPr>
                  <p:cNvSpPr/>
                  <p:nvPr/>
                </p:nvSpPr>
                <p:spPr>
                  <a:xfrm>
                    <a:off x="6904124" y="4759238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5BA2419-47A7-DE89-A28D-E8ABB7A3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99525" y="4342599"/>
                  <a:ext cx="1233087" cy="942034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9F247D5C-0595-08B7-0E5C-A98F9BFB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7098" y="6691551"/>
                  <a:ext cx="1323920" cy="509639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6A64E7D8-5048-25EF-AEA1-619B8650B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119" y="6675047"/>
                  <a:ext cx="1179544" cy="52614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8F0546-7047-D1C5-5952-E28AF3B05633}"/>
                    </a:ext>
                  </a:extLst>
                </p:cNvPr>
                <p:cNvSpPr txBox="1"/>
                <p:nvPr/>
              </p:nvSpPr>
              <p:spPr>
                <a:xfrm>
                  <a:off x="7762032" y="5131928"/>
                  <a:ext cx="160271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LID4096" dirty="0"/>
                    <a:t>pleasant-lake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CA57FD4-335A-9232-4DAC-CA3426D9239A}"/>
                  </a:ext>
                </a:extLst>
              </p:cNvPr>
              <p:cNvGrpSpPr/>
              <p:nvPr/>
            </p:nvGrpSpPr>
            <p:grpSpPr>
              <a:xfrm>
                <a:off x="9125469" y="1980452"/>
                <a:ext cx="2550187" cy="1667907"/>
                <a:chOff x="6832189" y="2640412"/>
                <a:chExt cx="2550187" cy="166790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BDF8C1E-6B76-7D20-FE03-EE97D121D669}"/>
                    </a:ext>
                  </a:extLst>
                </p:cNvPr>
                <p:cNvGrpSpPr/>
                <p:nvPr/>
              </p:nvGrpSpPr>
              <p:grpSpPr>
                <a:xfrm>
                  <a:off x="6832189" y="2640412"/>
                  <a:ext cx="1907145" cy="1667907"/>
                  <a:chOff x="8932261" y="2602641"/>
                  <a:chExt cx="1907145" cy="166790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4A83C15-5CF9-9EAF-2515-78DCD3873267}"/>
                      </a:ext>
                    </a:extLst>
                  </p:cNvPr>
                  <p:cNvGrpSpPr/>
                  <p:nvPr/>
                </p:nvGrpSpPr>
                <p:grpSpPr>
                  <a:xfrm>
                    <a:off x="8946168" y="2622296"/>
                    <a:ext cx="1893238" cy="1648252"/>
                    <a:chOff x="226900" y="2754165"/>
                    <a:chExt cx="1893238" cy="1648252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08FAF1B1-1AD3-A74C-EED7-018C6C64B1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53420" b="21739"/>
                    <a:stretch/>
                  </p:blipFill>
                  <p:spPr>
                    <a:xfrm>
                      <a:off x="226900" y="2754165"/>
                      <a:ext cx="1800225" cy="210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6">
                      <a:extLst>
                        <a:ext uri="{FF2B5EF4-FFF2-40B4-BE49-F238E27FC236}">
                          <a16:creationId xmlns:a16="http://schemas.microsoft.com/office/drawing/2014/main" id="{4FE13CEF-C4DC-6451-0388-2A1564020F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rcRect r="5566"/>
                    <a:stretch/>
                  </p:blipFill>
                  <p:spPr>
                    <a:xfrm>
                      <a:off x="357141" y="2945092"/>
                      <a:ext cx="1762997" cy="145732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C202361-A2A2-680C-4F39-917843711936}"/>
                      </a:ext>
                    </a:extLst>
                  </p:cNvPr>
                  <p:cNvSpPr/>
                  <p:nvPr/>
                </p:nvSpPr>
                <p:spPr>
                  <a:xfrm>
                    <a:off x="8932261" y="2602641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0DBEEF-D827-874B-0716-1ED7DAC71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2355" y="3692610"/>
                  <a:ext cx="1670021" cy="5673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B6199F-43E4-FDAB-AD9C-86194A1D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43596" b="93943"/>
            <a:stretch/>
          </p:blipFill>
          <p:spPr>
            <a:xfrm>
              <a:off x="10723948" y="2032886"/>
              <a:ext cx="1058382" cy="210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FC1344-30BF-5E21-6852-F19B04475CBD}"/>
              </a:ext>
            </a:extLst>
          </p:cNvPr>
          <p:cNvGrpSpPr/>
          <p:nvPr/>
        </p:nvGrpSpPr>
        <p:grpSpPr>
          <a:xfrm>
            <a:off x="0" y="3936047"/>
            <a:ext cx="4134692" cy="2905307"/>
            <a:chOff x="0" y="3936047"/>
            <a:chExt cx="4134692" cy="2905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b="5600"/>
            <a:stretch/>
          </p:blipFill>
          <p:spPr>
            <a:xfrm>
              <a:off x="156078" y="4393076"/>
              <a:ext cx="2390775" cy="22479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204F30-66B8-B519-3803-FEC7ABB392D3}"/>
                </a:ext>
              </a:extLst>
            </p:cNvPr>
            <p:cNvSpPr/>
            <p:nvPr/>
          </p:nvSpPr>
          <p:spPr>
            <a:xfrm>
              <a:off x="156078" y="5812996"/>
              <a:ext cx="2390775" cy="20932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805811" y="4418152"/>
              <a:ext cx="17134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0" y="6625910"/>
              <a:ext cx="413469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2C3E558-2024-8950-015C-0F6914B8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2473" b="19824"/>
            <a:stretch/>
          </p:blipFill>
          <p:spPr>
            <a:xfrm>
              <a:off x="158111" y="3936047"/>
              <a:ext cx="1295400" cy="42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F2D0391-11F2-9096-6B1A-DDCA3B8E53DB}"/>
              </a:ext>
            </a:extLst>
          </p:cNvPr>
          <p:cNvGrpSpPr/>
          <p:nvPr/>
        </p:nvGrpSpPr>
        <p:grpSpPr>
          <a:xfrm>
            <a:off x="3271638" y="425859"/>
            <a:ext cx="8665161" cy="6300528"/>
            <a:chOff x="1059667" y="393602"/>
            <a:chExt cx="8665161" cy="630052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63C29D-032A-DC04-CA77-112BDF47ACF5}"/>
                </a:ext>
              </a:extLst>
            </p:cNvPr>
            <p:cNvGrpSpPr/>
            <p:nvPr/>
          </p:nvGrpSpPr>
          <p:grpSpPr>
            <a:xfrm>
              <a:off x="1059667" y="3783236"/>
              <a:ext cx="5084214" cy="2910894"/>
              <a:chOff x="3596626" y="3756560"/>
              <a:chExt cx="5084214" cy="29108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FEDAC1-043C-859A-93B4-FE1BC5C9EDC8}"/>
                  </a:ext>
                </a:extLst>
              </p:cNvPr>
              <p:cNvGrpSpPr/>
              <p:nvPr/>
            </p:nvGrpSpPr>
            <p:grpSpPr>
              <a:xfrm>
                <a:off x="3596626" y="3756560"/>
                <a:ext cx="5084214" cy="2910894"/>
                <a:chOff x="6974717" y="3714157"/>
                <a:chExt cx="5084214" cy="291089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974717" y="4405726"/>
                  <a:ext cx="2952750" cy="221932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6319723-66EE-DB0E-948D-D1BBC15D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88843" y="3714157"/>
                  <a:ext cx="2170088" cy="1136304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8AC3884-60B6-88FF-4724-F64E320D2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0752" y="5002490"/>
                <a:ext cx="2125742" cy="16305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F7A73C-8A95-8D12-A769-97D6EB5710F1}"/>
                </a:ext>
              </a:extLst>
            </p:cNvPr>
            <p:cNvGrpSpPr/>
            <p:nvPr/>
          </p:nvGrpSpPr>
          <p:grpSpPr>
            <a:xfrm>
              <a:off x="6347909" y="393602"/>
              <a:ext cx="3376919" cy="6235686"/>
              <a:chOff x="6347909" y="393602"/>
              <a:chExt cx="3376919" cy="6235686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37B1348D-C6E3-DB96-9A2F-BE9A771FFD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7909" y="393602"/>
                <a:ext cx="3376919" cy="6235686"/>
              </a:xfrm>
              <a:prstGeom prst="rect">
                <a:avLst/>
              </a:prstGeom>
            </p:spPr>
          </p:pic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C46055B-DB4B-D1F7-1A30-B80D7ACC8BFC}"/>
                  </a:ext>
                </a:extLst>
              </p:cNvPr>
              <p:cNvSpPr/>
              <p:nvPr/>
            </p:nvSpPr>
            <p:spPr>
              <a:xfrm>
                <a:off x="6378623" y="2045759"/>
                <a:ext cx="3346205" cy="22660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3E3A54C-E9B9-AE60-ACCE-A72AD4EEEBE9}"/>
                  </a:ext>
                </a:extLst>
              </p:cNvPr>
              <p:cNvSpPr/>
              <p:nvPr/>
            </p:nvSpPr>
            <p:spPr>
              <a:xfrm>
                <a:off x="6413460" y="3797457"/>
                <a:ext cx="2065913" cy="71184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D46865B-C8F5-7E29-5AF0-ACC56CFAC822}"/>
                  </a:ext>
                </a:extLst>
              </p:cNvPr>
              <p:cNvSpPr/>
              <p:nvPr/>
            </p:nvSpPr>
            <p:spPr>
              <a:xfrm>
                <a:off x="6413460" y="6034390"/>
                <a:ext cx="2065913" cy="59489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F061985C-1433-624B-F79D-5726AAC90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21" y="3249762"/>
            <a:ext cx="1876425" cy="347662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4118E31-BEC2-BB78-472D-EFBD02F72A0C}"/>
              </a:ext>
            </a:extLst>
          </p:cNvPr>
          <p:cNvSpPr/>
          <p:nvPr/>
        </p:nvSpPr>
        <p:spPr>
          <a:xfrm>
            <a:off x="613721" y="3862799"/>
            <a:ext cx="1887294" cy="60760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0B09A49-71F2-DBF7-C0AE-8C343FB5142E}"/>
              </a:ext>
            </a:extLst>
          </p:cNvPr>
          <p:cNvSpPr/>
          <p:nvPr/>
        </p:nvSpPr>
        <p:spPr>
          <a:xfrm>
            <a:off x="128817" y="3870666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1466208" y="425859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402480" y="118109"/>
            <a:ext cx="5760195" cy="4294394"/>
            <a:chOff x="2420773" y="448767"/>
            <a:chExt cx="5760195" cy="4294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420773" y="448767"/>
              <a:ext cx="1159385" cy="183332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FD3999-AF9B-911A-B783-E7A43D600C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770" b="33181"/>
          <a:stretch/>
        </p:blipFill>
        <p:spPr>
          <a:xfrm>
            <a:off x="8696325" y="4610639"/>
            <a:ext cx="3171825" cy="1820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83E5E-3CA8-8447-EC0F-DA5D8E0DB30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2143"/>
          <a:stretch/>
        </p:blipFill>
        <p:spPr>
          <a:xfrm>
            <a:off x="7562851" y="4610639"/>
            <a:ext cx="1085849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4CE91-0EA4-1828-658B-010BFC84C56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6275"/>
          <a:stretch/>
        </p:blipFill>
        <p:spPr>
          <a:xfrm>
            <a:off x="8943974" y="6515099"/>
            <a:ext cx="2676525" cy="2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32318" y="3346847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5697679" y="4497994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71264" y="1743147"/>
            <a:ext cx="1848326" cy="160896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313935"/>
            <a:ext cx="5249839" cy="1866158"/>
            <a:chOff x="-16856" y="1313935"/>
            <a:chExt cx="5249839" cy="186615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2764" y="2021313"/>
              <a:ext cx="1750219" cy="937762"/>
              <a:chOff x="3081116" y="2812522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081116" y="2812522"/>
                <a:ext cx="2620955" cy="1404300"/>
                <a:chOff x="3440487" y="2569287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440487" y="2569287"/>
                  <a:ext cx="2620955" cy="1404300"/>
                  <a:chOff x="3480388" y="3041662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480388" y="3041662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419929" y="3797523"/>
                    <a:ext cx="1101217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965" y="2569287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3939563" y="3204035"/>
                <a:ext cx="1101216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285219" y="1313935"/>
              <a:ext cx="733222" cy="617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64900EA-A3AA-E8BE-D20A-D2DE2115C603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 t="3508"/>
          <a:stretch/>
        </p:blipFill>
        <p:spPr>
          <a:xfrm>
            <a:off x="331207" y="5774948"/>
            <a:ext cx="2400300" cy="9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17305</TotalTime>
  <Words>470</Words>
  <Application>Microsoft Office PowerPoint</Application>
  <PresentationFormat>Widescreen</PresentationFormat>
  <Paragraphs>162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358</cp:revision>
  <dcterms:created xsi:type="dcterms:W3CDTF">2024-12-17T09:33:28Z</dcterms:created>
  <dcterms:modified xsi:type="dcterms:W3CDTF">2025-03-16T10:37:28Z</dcterms:modified>
</cp:coreProperties>
</file>