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A073-AD82-FB0D-372A-A52A379A5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E850B-3BFB-0AEE-28FF-114D955E6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87BC-C867-01BC-5A38-099A236B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A9CDB-9A17-721C-AF2A-46163311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ECA42-7E8D-2386-9D47-41D1049B9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994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4EE0-3E01-BD7F-5E94-EB8F43F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90138-3535-0644-8758-0F819B805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0C31A-6D24-83FC-B741-C3651EA4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488A2-D2D2-373F-B646-415D2E89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DB28-57C0-2F9A-9534-E9EE689F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21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A2234-AF33-2E71-91D7-5D550316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A5424-9726-38F3-5D8C-2C7B649B3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CE8F-FFA8-874D-61CD-76B6A0F1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629A-BF23-CA9B-213F-BE486293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55FE6-18C6-D92F-279D-F50A99A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42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466B-D008-51A4-18F5-AC1B6F37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2FAC-4A1C-27C5-954A-CCE9F8E32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466B7-ADE8-11FE-AA8B-C114DDB3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7F8B6-698F-0801-600D-D78EC851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3338-FAAD-8234-6773-29AB4E49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6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7A4D-6367-4F0F-7B2E-312A7475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84B8F-B1C0-62B2-3A70-DCE40B9C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A4F1-413B-E7B8-40AD-FC56F291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36F-AB03-A61A-F985-41C20E5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5E2FD-4F5A-64BE-7D0D-34B69DAC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129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E7FA-3E71-6E84-E320-034EE60E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15D0-F301-8B1E-96F0-95FFFFF5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6746A-E432-68F2-AF04-18849273F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881D7-CE0A-8843-35F3-11ECD924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4C3F1-2929-FA88-6491-DFCE4E78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A8D78-1541-01F4-73A9-0438F95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6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D65B-7E95-5D67-B1B3-5165B652C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EFA5-34D9-F8F3-037C-21E850B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DD852-FD16-0520-DB75-338FD01A6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DDB6-717E-3CC0-6A4B-067321770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44E36-AE6F-F3AE-8DA8-005FCF32A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F08D3-8F9A-5990-2C7B-A15DBF62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26D31-816C-39EE-2254-85BDECF4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678EF1-0D08-F822-BCB8-D3C574C5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76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E7A2-DAA3-1790-5A82-15C95B0F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381B-12EA-15EB-B5F8-5FF1153B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2B128-20CE-C78B-40CA-F0F004F2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30A14-FD57-A69B-5708-CF610B09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315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94264-CBF0-A61E-8711-5CEE73FF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551A1-39F3-CC58-1DD5-DDE144BD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0A67F-0FE8-F803-BA36-50336943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5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696F-6BBE-252B-6B77-EFBC32C9F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C8BD-7191-E9A1-D5E5-823A43BF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636F0-F8E9-F9CA-FABB-9AE14B0CB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F8633-6A7F-4D77-72C6-2C04051F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9A3B9-39C4-7BE1-E242-EAA8C316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716B4-7D28-0C42-4095-19AF8047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2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7FB1-2C28-3980-854B-E366125A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C4CD2-0A44-DBC9-59E0-4A47EF1BE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EBC14-E51B-6783-F2E8-18A5D269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308BA-2A87-3A9D-8868-5BE56996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6CF2-27D2-1129-ED1A-4D1EE06E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B426-9385-C89C-477F-DF3F9B10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056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BFAED-8CC2-BE4F-5789-0268AC96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F5B69-95C6-B3D0-76C1-45E41207B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0636-D6A2-B496-AAB9-EF1D34BF8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B3A5-751B-4E24-9416-EA3978176721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52B4-1BFE-145F-D30E-5F98FF15D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0FF5-80F0-49B5-5478-7D81590CB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0309-BF06-4C3D-8D70-61E06843C6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962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tami.com.br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grossiRM/00_Betam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D983EC-18F6-8DEF-656E-422AB4432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6" y="120560"/>
            <a:ext cx="7929155" cy="44601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8EA96-F76B-5C56-4011-52485F064920}"/>
              </a:ext>
            </a:extLst>
          </p:cNvPr>
          <p:cNvSpPr txBox="1"/>
          <p:nvPr/>
        </p:nvSpPr>
        <p:spPr>
          <a:xfrm>
            <a:off x="9344298" y="4346359"/>
            <a:ext cx="226422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dirty="0">
                <a:hlinkClick r:id="rId3"/>
              </a:rPr>
              <a:t>www.betami.com.br</a:t>
            </a:r>
            <a:endParaRPr lang="pt-BR" dirty="0"/>
          </a:p>
          <a:p>
            <a:pPr algn="ctr"/>
            <a:endParaRPr lang="pt-BR" dirty="0"/>
          </a:p>
          <a:p>
            <a:pPr algn="ctr"/>
            <a:r>
              <a:rPr lang="en-US" dirty="0">
                <a:hlinkClick r:id="rId4"/>
              </a:rPr>
              <a:t>https://github.com/grossiRM/00_Betami</a:t>
            </a:r>
            <a:endParaRPr lang="pt-BR" dirty="0"/>
          </a:p>
          <a:p>
            <a:pPr algn="ctr"/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AC4AF-3183-AB00-97A8-8A9AA7F1275C}"/>
              </a:ext>
            </a:extLst>
          </p:cNvPr>
          <p:cNvSpPr txBox="1"/>
          <p:nvPr/>
        </p:nvSpPr>
        <p:spPr>
          <a:xfrm>
            <a:off x="169816" y="4715691"/>
            <a:ext cx="3524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dirty="0"/>
              <a:t>01_Freyberg_GMS______________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6260FD-8F64-2E29-0539-2A2E046EAE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8132" y="5220005"/>
            <a:ext cx="2209800" cy="14382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359670-07E8-298A-AD21-B2196EC05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7932" y="5639105"/>
            <a:ext cx="1971675" cy="1019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8B6053-235F-C891-85B8-08B0A6C9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571" y="5527765"/>
            <a:ext cx="2438400" cy="12096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6A5DAD-C95A-9081-0AF4-CE5A4DCD0C94}"/>
              </a:ext>
            </a:extLst>
          </p:cNvPr>
          <p:cNvSpPr/>
          <p:nvPr/>
        </p:nvSpPr>
        <p:spPr>
          <a:xfrm>
            <a:off x="1263832" y="6244046"/>
            <a:ext cx="1679665" cy="2177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7DAC73-4618-09A5-97B4-469A836F4818}"/>
              </a:ext>
            </a:extLst>
          </p:cNvPr>
          <p:cNvSpPr/>
          <p:nvPr/>
        </p:nvSpPr>
        <p:spPr>
          <a:xfrm>
            <a:off x="3587932" y="5634751"/>
            <a:ext cx="1863634" cy="21771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083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B220-EB6F-54B2-BFA3-D6F0D244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F4DC5-92A9-AF7E-D3B9-C2512F94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E31AD-12BE-D273-6848-3AAB9DFD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39FFF-F860-12EF-36FB-3304A0CEAB92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34583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23C6-2F4C-33B3-0FB5-4A77E8D9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E04D-360E-C69C-E757-C9E8F3DA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4B691-3119-726E-6397-239957E2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2535D-FFEA-00E3-1EA0-BDDFD6A0B0F0}"/>
              </a:ext>
            </a:extLst>
          </p:cNvPr>
          <p:cNvSpPr txBox="1"/>
          <p:nvPr/>
        </p:nvSpPr>
        <p:spPr>
          <a:xfrm>
            <a:off x="10974977" y="5306616"/>
            <a:ext cx="859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SEN</a:t>
            </a:r>
          </a:p>
          <a:p>
            <a:pPr algn="ctr"/>
            <a:r>
              <a:rPr lang="en-US" sz="2800" b="1" dirty="0"/>
              <a:t>SEO</a:t>
            </a:r>
            <a:endParaRPr lang="en-US" sz="2800" b="1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132B0-3B7C-9903-2434-D637ABF4BE98}"/>
              </a:ext>
            </a:extLst>
          </p:cNvPr>
          <p:cNvSpPr txBox="1"/>
          <p:nvPr/>
        </p:nvSpPr>
        <p:spPr>
          <a:xfrm>
            <a:off x="215537" y="5027595"/>
            <a:ext cx="17613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Jacobian matrix diagonal</a:t>
            </a:r>
          </a:p>
        </p:txBody>
      </p:sp>
    </p:spTree>
    <p:extLst>
      <p:ext uri="{BB962C8B-B14F-4D97-AF65-F5344CB8AC3E}">
        <p14:creationId xmlns:p14="http://schemas.microsoft.com/office/powerpoint/2010/main" val="154858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54D7B-0AB2-786A-5FC5-BA9215E5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Tks!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63E8A-3988-8527-6FFF-32CAE96E3A6E}"/>
              </a:ext>
            </a:extLst>
          </p:cNvPr>
          <p:cNvSpPr txBox="1"/>
          <p:nvPr/>
        </p:nvSpPr>
        <p:spPr>
          <a:xfrm>
            <a:off x="609600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Betami_documentation_spreadsheet_English_V_04_signed.pdf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D4386-C308-95EC-9F6D-6DB74411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00" r="30929"/>
          <a:stretch/>
        </p:blipFill>
        <p:spPr>
          <a:xfrm>
            <a:off x="7050091" y="145376"/>
            <a:ext cx="4187817" cy="61874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80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E08A-923C-13F9-D216-FECF1E06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C3B0-92A9-A362-8CF8-41C0F98F7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38884-CA2B-F436-C9A8-FCEEA7D9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A6CE35-4742-2B99-6CBE-7D5AFB72B05D}"/>
              </a:ext>
            </a:extLst>
          </p:cNvPr>
          <p:cNvSpPr txBox="1"/>
          <p:nvPr/>
        </p:nvSpPr>
        <p:spPr>
          <a:xfrm>
            <a:off x="2362200" y="4252879"/>
            <a:ext cx="3901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/>
              <a:t>Main </a:t>
            </a:r>
          </a:p>
          <a:p>
            <a:r>
              <a:rPr lang="en-US" sz="2800" b="1" noProof="0" dirty="0"/>
              <a:t>controls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C9B7A-E84E-4C66-A4D9-82CD3F739B3F}"/>
              </a:ext>
            </a:extLst>
          </p:cNvPr>
          <p:cNvSpPr txBox="1"/>
          <p:nvPr/>
        </p:nvSpPr>
        <p:spPr>
          <a:xfrm>
            <a:off x="2497183" y="5169830"/>
            <a:ext cx="6603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/>
              <a:t>GMS and </a:t>
            </a:r>
            <a:r>
              <a:rPr lang="en-GB" sz="2800" b="1" noProof="0" dirty="0"/>
              <a:t>0a_Freyberg__schur_____copy__.xlsx __ok</a:t>
            </a:r>
          </a:p>
          <a:p>
            <a:r>
              <a:rPr lang="pt-BR" sz="2800" b="1" noProof="0" dirty="0"/>
              <a:t>0b_A_Beta_15__request_on_demand.</a:t>
            </a:r>
            <a:endParaRPr lang="en-US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81917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285B48-1C27-0A9A-C68C-67B73621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D59EE-8432-7580-55C2-FD5EAF24D01D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3071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DAE7-1B08-5F67-EE6C-E48B5962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2F5D-4B7E-005E-044E-410FECA7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75ED8-AD9E-CC04-69C4-3F98A10C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B098A-E8D0-3D46-B1A1-5CAFAFA33656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268794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B4F1C8-C5F2-B6A7-C8FF-05A9C6AF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5CE43F-F037-E84D-1363-7AF32E0CF9F8}"/>
              </a:ext>
            </a:extLst>
          </p:cNvPr>
          <p:cNvSpPr txBox="1"/>
          <p:nvPr/>
        </p:nvSpPr>
        <p:spPr>
          <a:xfrm>
            <a:off x="452847" y="5725798"/>
            <a:ext cx="390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Good CHD flow balance, given </a:t>
            </a:r>
            <a:r>
              <a:rPr lang="en-US" noProof="0"/>
              <a:t>the contribution of DRN as well.</a:t>
            </a:r>
            <a:endParaRPr lang="en-US" noProof="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26D43D-330E-8795-0A1A-0E6F9E4CDA10}"/>
              </a:ext>
            </a:extLst>
          </p:cNvPr>
          <p:cNvSpPr/>
          <p:nvPr/>
        </p:nvSpPr>
        <p:spPr>
          <a:xfrm rot="19427758">
            <a:off x="3884021" y="5747657"/>
            <a:ext cx="670560" cy="455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1D528-C3CF-9925-0C71-91F33B5B1F8D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99763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B498-4C15-2482-2CE4-6069EDEC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28F0-4D4C-3424-6311-04DBECE39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C0C9C-FB97-DF4A-FC70-678FF69E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A3163-D7E9-EBDA-B037-A39726840387}"/>
              </a:ext>
            </a:extLst>
          </p:cNvPr>
          <p:cNvSpPr txBox="1"/>
          <p:nvPr/>
        </p:nvSpPr>
        <p:spPr>
          <a:xfrm>
            <a:off x="7245533" y="1501098"/>
            <a:ext cx="3901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Good CHD flow balance, given the contribution of DRN as well.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03E4706-328C-A62B-1D35-54D37DF48CF1}"/>
              </a:ext>
            </a:extLst>
          </p:cNvPr>
          <p:cNvSpPr/>
          <p:nvPr/>
        </p:nvSpPr>
        <p:spPr>
          <a:xfrm rot="19427758" flipH="1">
            <a:off x="6570471" y="1823423"/>
            <a:ext cx="598321" cy="455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2117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2D12-0DAB-FFC9-ED68-D656F677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ECB1-81FE-AD6E-82E3-102DD951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855886-ED22-DB2F-67B5-F23915C9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E960B-6396-E456-4578-601DA7B62722}"/>
              </a:ext>
            </a:extLst>
          </p:cNvPr>
          <p:cNvSpPr txBox="1"/>
          <p:nvPr/>
        </p:nvSpPr>
        <p:spPr>
          <a:xfrm>
            <a:off x="838200" y="5916216"/>
            <a:ext cx="3901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0" dirty="0"/>
              <a:t>Last objective function </a:t>
            </a:r>
            <a:r>
              <a:rPr lang="el-GR" sz="2800" b="1" noProof="0" dirty="0"/>
              <a:t>θ</a:t>
            </a:r>
            <a:endParaRPr lang="en-US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105891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CB1A-BABC-58DC-8593-59E6735C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7D6-D52D-0F8A-707D-05B15C28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27156-D261-B948-1F52-3E5D29849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A701D4-6418-04A0-A5B0-D7B44E12DB73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375487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164E-3D36-180C-E58D-27744042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3B76-AF05-ADC7-E070-A7517B9A7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8E8E3-3831-625C-D8E0-8025A61C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EEF56-A3E0-5CE5-036E-FF761DAD2649}"/>
              </a:ext>
            </a:extLst>
          </p:cNvPr>
          <p:cNvSpPr txBox="1"/>
          <p:nvPr/>
        </p:nvSpPr>
        <p:spPr>
          <a:xfrm>
            <a:off x="10974977" y="5306616"/>
            <a:ext cx="8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noProof="0" dirty="0"/>
              <a:t>PAR</a:t>
            </a:r>
          </a:p>
        </p:txBody>
      </p:sp>
    </p:spTree>
    <p:extLst>
      <p:ext uri="{BB962C8B-B14F-4D97-AF65-F5344CB8AC3E}">
        <p14:creationId xmlns:p14="http://schemas.microsoft.com/office/powerpoint/2010/main" val="336296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111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7</cp:revision>
  <dcterms:created xsi:type="dcterms:W3CDTF">2025-01-18T11:04:39Z</dcterms:created>
  <dcterms:modified xsi:type="dcterms:W3CDTF">2025-03-16T09:40:55Z</dcterms:modified>
</cp:coreProperties>
</file>