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7" r:id="rId3"/>
    <p:sldId id="274" r:id="rId4"/>
    <p:sldId id="278" r:id="rId5"/>
    <p:sldId id="261" r:id="rId6"/>
    <p:sldId id="280" r:id="rId7"/>
    <p:sldId id="273" r:id="rId8"/>
    <p:sldId id="28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image" Target="../media/image42.png"/><Relationship Id="rId3" Type="http://schemas.openxmlformats.org/officeDocument/2006/relationships/image" Target="../media/image34.emf"/><Relationship Id="rId7" Type="http://schemas.openxmlformats.org/officeDocument/2006/relationships/image" Target="../media/image38.png"/><Relationship Id="rId12" Type="http://schemas.openxmlformats.org/officeDocument/2006/relationships/image" Target="../media/image2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5" Type="http://schemas.openxmlformats.org/officeDocument/2006/relationships/image" Target="../media/image36.emf"/><Relationship Id="rId10" Type="http://schemas.openxmlformats.org/officeDocument/2006/relationships/image" Target="../media/image41.emf"/><Relationship Id="rId4" Type="http://schemas.openxmlformats.org/officeDocument/2006/relationships/image" Target="../media/image35.png"/><Relationship Id="rId9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12" Type="http://schemas.openxmlformats.org/officeDocument/2006/relationships/image" Target="../media/image7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1.png"/><Relationship Id="rId5" Type="http://schemas.openxmlformats.org/officeDocument/2006/relationships/image" Target="../media/image68.emf"/><Relationship Id="rId10" Type="http://schemas.openxmlformats.org/officeDocument/2006/relationships/image" Target="../media/image70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4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7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8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openxmlformats.org/officeDocument/2006/relationships/image" Target="../media/image136.png"/><Relationship Id="rId21" Type="http://schemas.openxmlformats.org/officeDocument/2006/relationships/image" Target="../media/image15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emf"/><Relationship Id="rId24" Type="http://schemas.openxmlformats.org/officeDocument/2006/relationships/image" Target="../media/image9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8523995" y="324240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4806746" y="302730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158" y="2932352"/>
            <a:ext cx="1740380" cy="1270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5361479" y="639293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400736" y="880388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5595180" y="1336672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291780" y="1567198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331932" y="1350819"/>
            <a:ext cx="1091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At moment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A88E49-B488-FFFA-A4FE-66BAED366FF9}"/>
              </a:ext>
            </a:extLst>
          </p:cNvPr>
          <p:cNvGrpSpPr/>
          <p:nvPr/>
        </p:nvGrpSpPr>
        <p:grpSpPr>
          <a:xfrm>
            <a:off x="123114" y="2013972"/>
            <a:ext cx="3496287" cy="3008358"/>
            <a:chOff x="125598" y="1215172"/>
            <a:chExt cx="3496287" cy="3008358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5598" y="1215172"/>
              <a:ext cx="3496287" cy="806330"/>
              <a:chOff x="5395878" y="183643"/>
              <a:chExt cx="3496287" cy="80633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C05A62A7-F689-55E9-B009-C8BBCD2EF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25047" y="561348"/>
                <a:ext cx="1828800" cy="42862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875B81B-946D-4CC8-4B0D-C64E4C2BB106}"/>
                </a:ext>
              </a:extLst>
            </p:cNvPr>
            <p:cNvGrpSpPr/>
            <p:nvPr/>
          </p:nvGrpSpPr>
          <p:grpSpPr>
            <a:xfrm>
              <a:off x="325082" y="2053081"/>
              <a:ext cx="2416009" cy="478972"/>
              <a:chOff x="3675026" y="2311520"/>
              <a:chExt cx="2416009" cy="478972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08C6472A-EE90-E524-097E-C174FB225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75026" y="2311520"/>
                <a:ext cx="2400300" cy="219075"/>
              </a:xfrm>
              <a:prstGeom prst="rect">
                <a:avLst/>
              </a:prstGeom>
            </p:spPr>
          </p:pic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C24F72B-EBE5-7246-3067-E9D89DB5F363}"/>
                  </a:ext>
                </a:extLst>
              </p:cNvPr>
              <p:cNvSpPr txBox="1"/>
              <p:nvPr/>
            </p:nvSpPr>
            <p:spPr>
              <a:xfrm>
                <a:off x="5035814" y="2589460"/>
                <a:ext cx="1055221" cy="20103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ctr"/>
                <a:r>
                  <a:rPr lang="en-US" sz="1000" dirty="0"/>
                  <a:t>simplified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D09149F4-5954-F771-2422-C24B864533D5}"/>
                </a:ext>
              </a:extLst>
            </p:cNvPr>
            <p:cNvGrpSpPr/>
            <p:nvPr/>
          </p:nvGrpSpPr>
          <p:grpSpPr>
            <a:xfrm>
              <a:off x="354767" y="2346096"/>
              <a:ext cx="1662710" cy="1877434"/>
              <a:chOff x="558293" y="4533575"/>
              <a:chExt cx="1662710" cy="1877434"/>
            </a:xfrm>
          </p:grpSpPr>
          <p:pic>
            <p:nvPicPr>
              <p:cNvPr id="161" name="Picture 160">
                <a:extLst>
                  <a:ext uri="{FF2B5EF4-FFF2-40B4-BE49-F238E27FC236}">
                    <a16:creationId xmlns:a16="http://schemas.microsoft.com/office/drawing/2014/main" id="{5DA5A112-DB35-B8A7-0CEB-1E74E7EBE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7953" y="4743895"/>
                <a:ext cx="1543050" cy="1400175"/>
              </a:xfrm>
              <a:prstGeom prst="rect">
                <a:avLst/>
              </a:prstGeom>
            </p:spPr>
          </p:pic>
          <p:pic>
            <p:nvPicPr>
              <p:cNvPr id="162" name="Picture 161">
                <a:extLst>
                  <a:ext uri="{FF2B5EF4-FFF2-40B4-BE49-F238E27FC236}">
                    <a16:creationId xmlns:a16="http://schemas.microsoft.com/office/drawing/2014/main" id="{085EEBB1-E455-4507-AD16-833B251859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b="11002"/>
              <a:stretch/>
            </p:blipFill>
            <p:spPr>
              <a:xfrm>
                <a:off x="558293" y="4533575"/>
                <a:ext cx="809625" cy="194970"/>
              </a:xfrm>
              <a:prstGeom prst="rect">
                <a:avLst/>
              </a:prstGeom>
            </p:spPr>
          </p:pic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4C65D9C4-E690-FDA5-4B57-281A166CD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1575" y="6178254"/>
                <a:ext cx="800100" cy="219075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7A51D51E-E97D-0666-91EE-72B5314A92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14723" y="5944284"/>
                <a:ext cx="838200" cy="466725"/>
              </a:xfrm>
              <a:prstGeom prst="rect">
                <a:avLst/>
              </a:prstGeom>
            </p:spPr>
          </p:pic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10942956" y="12034"/>
            <a:ext cx="1249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</a:t>
            </a:r>
          </a:p>
          <a:p>
            <a:pPr algn="r"/>
            <a:r>
              <a:rPr lang="en-US" b="1" dirty="0"/>
              <a:t>Flopy</a:t>
            </a:r>
          </a:p>
          <a:p>
            <a:pPr algn="r"/>
            <a:r>
              <a:rPr lang="en-US" b="1" dirty="0"/>
              <a:t>not yet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9763447" cy="1673634"/>
            <a:chOff x="142001" y="82401"/>
            <a:chExt cx="9763447" cy="167363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2361"/>
              <a:ext cx="8180374" cy="1623674"/>
              <a:chOff x="3126104" y="232629"/>
              <a:chExt cx="8180374" cy="162367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2629"/>
                <a:ext cx="3844536" cy="1069724"/>
                <a:chOff x="4045574" y="223224"/>
                <a:chExt cx="3844536" cy="1069724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3" name="Picture 152">
                  <a:extLst>
                    <a:ext uri="{FF2B5EF4-FFF2-40B4-BE49-F238E27FC236}">
                      <a16:creationId xmlns:a16="http://schemas.microsoft.com/office/drawing/2014/main" id="{1B72778C-DEE9-E091-8651-FE1B7D03B8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89110" y="454748"/>
                  <a:ext cx="1028700" cy="838200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rcRect t="18085" r="69833" b="51260"/>
                <a:stretch/>
              </p:blipFill>
              <p:spPr>
                <a:xfrm>
                  <a:off x="7097048" y="223224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t="48018"/>
              <a:stretch/>
            </p:blipFill>
            <p:spPr>
              <a:xfrm>
                <a:off x="8677578" y="430150"/>
                <a:ext cx="2628900" cy="653562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E336DE2-00AF-26A7-DDED-EA8EB57787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09346" y="618053"/>
                <a:ext cx="2295525" cy="1238250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E3F33C2A-F133-D5A7-40E1-3321E0821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r="6828"/>
            <a:stretch/>
          </p:blipFill>
          <p:spPr>
            <a:xfrm>
              <a:off x="7282740" y="1080389"/>
              <a:ext cx="2440543" cy="60960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393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251</cp:revision>
  <dcterms:created xsi:type="dcterms:W3CDTF">2024-12-17T09:33:28Z</dcterms:created>
  <dcterms:modified xsi:type="dcterms:W3CDTF">2025-01-15T21:35:40Z</dcterms:modified>
</cp:coreProperties>
</file>