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9" r:id="rId3"/>
    <p:sldId id="274" r:id="rId4"/>
    <p:sldId id="277" r:id="rId5"/>
    <p:sldId id="282" r:id="rId6"/>
    <p:sldId id="278" r:id="rId7"/>
    <p:sldId id="261" r:id="rId8"/>
    <p:sldId id="280" r:id="rId9"/>
    <p:sldId id="273" r:id="rId10"/>
    <p:sldId id="281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FF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18" Type="http://schemas.openxmlformats.org/officeDocument/2006/relationships/image" Target="../media/image177.png"/><Relationship Id="rId3" Type="http://schemas.openxmlformats.org/officeDocument/2006/relationships/image" Target="../media/image162.png"/><Relationship Id="rId21" Type="http://schemas.openxmlformats.org/officeDocument/2006/relationships/image" Target="../media/image180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76.png"/><Relationship Id="rId2" Type="http://schemas.openxmlformats.org/officeDocument/2006/relationships/image" Target="../media/image161.png"/><Relationship Id="rId16" Type="http://schemas.openxmlformats.org/officeDocument/2006/relationships/image" Target="../media/image175.png"/><Relationship Id="rId20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emf"/><Relationship Id="rId24" Type="http://schemas.openxmlformats.org/officeDocument/2006/relationships/image" Target="../media/image19.png"/><Relationship Id="rId5" Type="http://schemas.openxmlformats.org/officeDocument/2006/relationships/image" Target="../media/image164.png"/><Relationship Id="rId15" Type="http://schemas.openxmlformats.org/officeDocument/2006/relationships/image" Target="../media/image174.png"/><Relationship Id="rId23" Type="http://schemas.openxmlformats.org/officeDocument/2006/relationships/image" Target="../media/image18.png"/><Relationship Id="rId10" Type="http://schemas.openxmlformats.org/officeDocument/2006/relationships/image" Target="../media/image169.png"/><Relationship Id="rId19" Type="http://schemas.openxmlformats.org/officeDocument/2006/relationships/image" Target="../media/image178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Relationship Id="rId22" Type="http://schemas.openxmlformats.org/officeDocument/2006/relationships/image" Target="../media/image18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8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40.png"/><Relationship Id="rId3" Type="http://schemas.openxmlformats.org/officeDocument/2006/relationships/image" Target="../media/image52.png"/><Relationship Id="rId21" Type="http://schemas.openxmlformats.org/officeDocument/2006/relationships/image" Target="../media/image69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39.png"/><Relationship Id="rId2" Type="http://schemas.openxmlformats.org/officeDocument/2006/relationships/image" Target="../media/image51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24" Type="http://schemas.openxmlformats.org/officeDocument/2006/relationships/image" Target="../media/image38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image" Target="../media/image81.png"/><Relationship Id="rId3" Type="http://schemas.openxmlformats.org/officeDocument/2006/relationships/image" Target="../media/image73.emf"/><Relationship Id="rId7" Type="http://schemas.openxmlformats.org/officeDocument/2006/relationships/image" Target="../media/image77.png"/><Relationship Id="rId12" Type="http://schemas.openxmlformats.org/officeDocument/2006/relationships/image" Target="../media/image4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22.png"/><Relationship Id="rId5" Type="http://schemas.openxmlformats.org/officeDocument/2006/relationships/image" Target="../media/image75.emf"/><Relationship Id="rId10" Type="http://schemas.openxmlformats.org/officeDocument/2006/relationships/image" Target="../media/image80.emf"/><Relationship Id="rId4" Type="http://schemas.openxmlformats.org/officeDocument/2006/relationships/image" Target="../media/image74.png"/><Relationship Id="rId9" Type="http://schemas.openxmlformats.org/officeDocument/2006/relationships/image" Target="../media/image7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2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1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3.png"/><Relationship Id="rId7" Type="http://schemas.openxmlformats.org/officeDocument/2006/relationships/image" Target="../media/image95.png"/><Relationship Id="rId12" Type="http://schemas.openxmlformats.org/officeDocument/2006/relationships/image" Target="../media/image9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97.png"/><Relationship Id="rId5" Type="http://schemas.openxmlformats.org/officeDocument/2006/relationships/image" Target="../media/image94.emf"/><Relationship Id="rId10" Type="http://schemas.openxmlformats.org/officeDocument/2006/relationships/image" Target="../media/image96.png"/><Relationship Id="rId4" Type="http://schemas.openxmlformats.org/officeDocument/2006/relationships/image" Target="../media/image44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09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8.png"/><Relationship Id="rId2" Type="http://schemas.openxmlformats.org/officeDocument/2006/relationships/image" Target="../media/image99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7.png"/><Relationship Id="rId5" Type="http://schemas.openxmlformats.org/officeDocument/2006/relationships/image" Target="../media/image102.png"/><Relationship Id="rId15" Type="http://schemas.openxmlformats.org/officeDocument/2006/relationships/image" Target="../media/image110.png"/><Relationship Id="rId10" Type="http://schemas.openxmlformats.org/officeDocument/2006/relationships/image" Target="../media/image106.png"/><Relationship Id="rId4" Type="http://schemas.openxmlformats.org/officeDocument/2006/relationships/image" Target="../media/image101.png"/><Relationship Id="rId9" Type="http://schemas.openxmlformats.org/officeDocument/2006/relationships/image" Target="../media/image96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26" Type="http://schemas.openxmlformats.org/officeDocument/2006/relationships/image" Target="../media/image135.png"/><Relationship Id="rId21" Type="http://schemas.openxmlformats.org/officeDocument/2006/relationships/image" Target="../media/image130.png"/><Relationship Id="rId34" Type="http://schemas.openxmlformats.org/officeDocument/2006/relationships/image" Target="../media/image143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33" Type="http://schemas.openxmlformats.org/officeDocument/2006/relationships/image" Target="../media/image142.png"/><Relationship Id="rId38" Type="http://schemas.openxmlformats.org/officeDocument/2006/relationships/image" Target="../media/image146.png"/><Relationship Id="rId2" Type="http://schemas.openxmlformats.org/officeDocument/2006/relationships/image" Target="../media/image111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32" Type="http://schemas.openxmlformats.org/officeDocument/2006/relationships/image" Target="../media/image141.png"/><Relationship Id="rId37" Type="http://schemas.openxmlformats.org/officeDocument/2006/relationships/image" Target="../media/image108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28" Type="http://schemas.openxmlformats.org/officeDocument/2006/relationships/image" Target="../media/image137.png"/><Relationship Id="rId36" Type="http://schemas.openxmlformats.org/officeDocument/2006/relationships/image" Target="../media/image145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0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Relationship Id="rId30" Type="http://schemas.openxmlformats.org/officeDocument/2006/relationships/image" Target="../media/image139.png"/><Relationship Id="rId35" Type="http://schemas.openxmlformats.org/officeDocument/2006/relationships/image" Target="../media/image144.png"/><Relationship Id="rId8" Type="http://schemas.openxmlformats.org/officeDocument/2006/relationships/image" Target="../media/image117.png"/><Relationship Id="rId3" Type="http://schemas.openxmlformats.org/officeDocument/2006/relationships/image" Target="../media/image1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350136-759E-EEA7-2798-AA11429E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3" y="155961"/>
            <a:ext cx="1924050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220142" y="1361844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6576441" y="499123"/>
            <a:ext cx="5388659" cy="3715442"/>
            <a:chOff x="2364029" y="511562"/>
            <a:chExt cx="5388659" cy="371544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475"/>
            <a:stretch/>
          </p:blipFill>
          <p:spPr>
            <a:xfrm>
              <a:off x="2365424" y="511562"/>
              <a:ext cx="2633226" cy="34480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6" y="933220"/>
              <a:ext cx="48000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2000" dirty="0"/>
                <a:t>1D</a:t>
              </a:r>
              <a:endParaRPr lang="LID4096" sz="2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2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4" y="856022"/>
                <a:ext cx="6973691" cy="31511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2000" dirty="0"/>
                <a:t>2D</a:t>
              </a:r>
              <a:endParaRPr lang="LID4096" sz="20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400" dirty="0"/>
                <a:t>16</a:t>
              </a:r>
              <a:endParaRPr lang="LID4096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Freundlich, Langmuir, decay, R, </a:t>
              </a:r>
            </a:p>
            <a:p>
              <a:r>
                <a:rPr lang="en-US" sz="110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20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dirty="0"/>
                <a:t>van Genuchten, </a:t>
              </a:r>
            </a:p>
            <a:p>
              <a:r>
                <a:rPr lang="en-US" dirty="0"/>
                <a:t>Brooks Corey</a:t>
              </a:r>
            </a:p>
            <a:p>
              <a:r>
                <a:rPr lang="en-US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307" y="3958505"/>
              <a:ext cx="28392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100" b="1" dirty="0"/>
                <a:t>Relative Permeability from Capillary Pressure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087600-0283-7DBA-9878-5794A3E6A9BC}"/>
              </a:ext>
            </a:extLst>
          </p:cNvPr>
          <p:cNvGrpSpPr/>
          <p:nvPr/>
        </p:nvGrpSpPr>
        <p:grpSpPr>
          <a:xfrm>
            <a:off x="3185041" y="2429671"/>
            <a:ext cx="6456326" cy="4225143"/>
            <a:chOff x="110535" y="2410434"/>
            <a:chExt cx="6456326" cy="42251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014EFD-6DFB-8F4D-47FC-C947A8F6E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4721" b="7461"/>
            <a:stretch/>
          </p:blipFill>
          <p:spPr>
            <a:xfrm>
              <a:off x="263005" y="3284647"/>
              <a:ext cx="1838325" cy="335093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E27CE1-E975-57C8-EF9B-055DA594A3E5}"/>
                </a:ext>
              </a:extLst>
            </p:cNvPr>
            <p:cNvGrpSpPr/>
            <p:nvPr/>
          </p:nvGrpSpPr>
          <p:grpSpPr>
            <a:xfrm>
              <a:off x="110535" y="2410434"/>
              <a:ext cx="1838325" cy="437973"/>
              <a:chOff x="-4471943" y="102326"/>
              <a:chExt cx="1838325" cy="43797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31DB8A2-0594-657A-B9DE-1CFF906CE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r="14222" b="72181"/>
              <a:stretch/>
            </p:blipFill>
            <p:spPr>
              <a:xfrm>
                <a:off x="-4471943" y="102326"/>
                <a:ext cx="1838325" cy="400110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42D19CC-C521-68BA-AD05-63B57B0ABA03}"/>
                  </a:ext>
                </a:extLst>
              </p:cNvPr>
              <p:cNvSpPr/>
              <p:nvPr/>
            </p:nvSpPr>
            <p:spPr>
              <a:xfrm>
                <a:off x="-4403575" y="329717"/>
                <a:ext cx="1233087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C36983-1DFA-F539-3B25-DA3D981835DC}"/>
                </a:ext>
              </a:extLst>
            </p:cNvPr>
            <p:cNvSpPr txBox="1"/>
            <p:nvPr/>
          </p:nvSpPr>
          <p:spPr>
            <a:xfrm>
              <a:off x="2046405" y="3761360"/>
              <a:ext cx="6967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2000" dirty="0"/>
                <a:t>V01</a:t>
              </a:r>
              <a:endParaRPr lang="LID4096" sz="2000" dirty="0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CE05794-7910-4639-6FAE-689125965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62827" y="2893083"/>
              <a:ext cx="1047750" cy="39052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0847843-7002-DB48-63D2-0A2701497D96}"/>
                </a:ext>
              </a:extLst>
            </p:cNvPr>
            <p:cNvSpPr/>
            <p:nvPr/>
          </p:nvSpPr>
          <p:spPr>
            <a:xfrm>
              <a:off x="199914" y="3709876"/>
              <a:ext cx="2588669" cy="433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3C708E-43B3-E1F2-30A5-3E7C0F7A1320}"/>
                </a:ext>
              </a:extLst>
            </p:cNvPr>
            <p:cNvSpPr txBox="1"/>
            <p:nvPr/>
          </p:nvSpPr>
          <p:spPr>
            <a:xfrm>
              <a:off x="1107070" y="3077992"/>
              <a:ext cx="19240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dirty="0"/>
                <a:t>V02, NO functions</a:t>
              </a:r>
              <a:endParaRPr lang="LID4096" sz="1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C598C7-3334-3A43-C149-9023C2DE9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950" y="4377750"/>
              <a:ext cx="4547911" cy="225782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8FAF1B1-1AD3-A74C-EED7-018C6C64B1AA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53420" b="21739"/>
          <a:stretch/>
        </p:blipFill>
        <p:spPr>
          <a:xfrm>
            <a:off x="226900" y="2754165"/>
            <a:ext cx="1800225" cy="210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413C9-2071-B843-2540-4B163053D98F}"/>
              </a:ext>
            </a:extLst>
          </p:cNvPr>
          <p:cNvSpPr txBox="1"/>
          <p:nvPr/>
        </p:nvSpPr>
        <p:spPr>
          <a:xfrm>
            <a:off x="220142" y="6434604"/>
            <a:ext cx="2599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Neversink _ workflow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36C813A-847C-EDA2-B514-D123EAE5C1E2}"/>
              </a:ext>
            </a:extLst>
          </p:cNvPr>
          <p:cNvGrpSpPr/>
          <p:nvPr/>
        </p:nvGrpSpPr>
        <p:grpSpPr>
          <a:xfrm>
            <a:off x="220142" y="4359687"/>
            <a:ext cx="1938784" cy="692255"/>
            <a:chOff x="49232" y="4758889"/>
            <a:chExt cx="1938784" cy="692255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2ED4CE6-EEED-30A0-1625-56098680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t="75159"/>
            <a:stretch/>
          </p:blipFill>
          <p:spPr>
            <a:xfrm>
              <a:off x="49232" y="4758889"/>
              <a:ext cx="1800225" cy="21058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34DD32E-D5DF-A50A-FD42-27F5BDA7C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0641" y="4974894"/>
              <a:ext cx="1857375" cy="476250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4FE13CEF-C4DC-6451-0388-2A1564020F2C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r="5566"/>
          <a:stretch/>
        </p:blipFill>
        <p:spPr>
          <a:xfrm>
            <a:off x="357141" y="2945092"/>
            <a:ext cx="1762997" cy="14573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0AD298-E596-3A91-115E-72A8199F9777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t="56483"/>
          <a:stretch/>
        </p:blipFill>
        <p:spPr>
          <a:xfrm>
            <a:off x="202198" y="5437284"/>
            <a:ext cx="2952750" cy="10818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7ADB7B8-3A4C-205D-1F06-B1A6183A496E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t="-284" b="83809"/>
          <a:stretch/>
        </p:blipFill>
        <p:spPr>
          <a:xfrm>
            <a:off x="173754" y="5002606"/>
            <a:ext cx="2952750" cy="4095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69E60B-8AFA-83BD-5207-F2B4EBA6782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14222" b="82777"/>
          <a:stretch/>
        </p:blipFill>
        <p:spPr>
          <a:xfrm>
            <a:off x="6351395" y="164123"/>
            <a:ext cx="1838325" cy="247710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80483" y="4111607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982929" y="2489519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EBAC75B-2E91-5562-1EDB-ACB9269FA3FA}"/>
              </a:ext>
            </a:extLst>
          </p:cNvPr>
          <p:cNvSpPr/>
          <p:nvPr/>
        </p:nvSpPr>
        <p:spPr>
          <a:xfrm>
            <a:off x="8546" y="0"/>
            <a:ext cx="2529688" cy="422689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769E79-0CF0-832B-81FB-C8B7645C7881}"/>
              </a:ext>
            </a:extLst>
          </p:cNvPr>
          <p:cNvGrpSpPr/>
          <p:nvPr/>
        </p:nvGrpSpPr>
        <p:grpSpPr>
          <a:xfrm>
            <a:off x="6319825" y="210185"/>
            <a:ext cx="5542682" cy="4375340"/>
            <a:chOff x="2638286" y="367821"/>
            <a:chExt cx="5542682" cy="4375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7F534-F0CC-C99D-D670-C314320BCAC8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D8DB4F-AB49-845D-331B-EE355AD9541F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0E39C0C-8AB9-9D13-C593-345D7E6BB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B28618C-0F5C-277F-D0FC-D6ADA04C2132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A5F10E7-A97E-1615-4150-82BD8FAB419E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8511958-31CB-E9CB-8636-7F5FABAFE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414AA48-64AA-5508-1AE3-E5AFE01F5730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2616C38-5AFA-9384-AF14-6FD507964BDB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1DBF62B-64DF-9028-2AA4-6F8D0CA92CE5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D020E754-D24C-9D20-752B-558CAB4D5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97AACD88-D642-A2B3-0B15-20C9115234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4794603A-17EB-A08F-8D7E-6F21EFB53D77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DEAE2318-10B3-F154-8CEF-9DC63A02AE9F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50EC5-4561-5EBB-F5B7-2C762EB6EE44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23AADDA-0D33-F41D-C6C1-6D52596E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638286" y="36782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D168F7-DC4D-4B5D-5E8E-838AD2BA5FFA}"/>
              </a:ext>
            </a:extLst>
          </p:cNvPr>
          <p:cNvGrpSpPr/>
          <p:nvPr/>
        </p:nvGrpSpPr>
        <p:grpSpPr>
          <a:xfrm>
            <a:off x="145134" y="94006"/>
            <a:ext cx="2337503" cy="4031221"/>
            <a:chOff x="145134" y="8546"/>
            <a:chExt cx="2337503" cy="40312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629075-A5FB-C047-96DB-936E8C944371}"/>
                </a:ext>
              </a:extLst>
            </p:cNvPr>
            <p:cNvGrpSpPr/>
            <p:nvPr/>
          </p:nvGrpSpPr>
          <p:grpSpPr>
            <a:xfrm>
              <a:off x="145134" y="8546"/>
              <a:ext cx="2337503" cy="4031221"/>
              <a:chOff x="136588" y="73581"/>
              <a:chExt cx="2337503" cy="403122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06740CC-8E71-D0E7-3EAE-684937971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5603"/>
              <a:stretch/>
            </p:blipFill>
            <p:spPr>
              <a:xfrm>
                <a:off x="355131" y="1087100"/>
                <a:ext cx="2076982" cy="12382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35B011-EB4F-0734-17F6-A448EA69C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29284"/>
              <a:stretch/>
            </p:blipFill>
            <p:spPr>
              <a:xfrm>
                <a:off x="136588" y="73581"/>
                <a:ext cx="2295525" cy="101709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09C072F-4DE4-E891-2952-B7197B975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86322"/>
              <a:stretch/>
            </p:blipFill>
            <p:spPr>
              <a:xfrm>
                <a:off x="178566" y="3908070"/>
                <a:ext cx="2295525" cy="19673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20A7454-9756-79D7-60A2-09D05AB24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71090" b="13907"/>
              <a:stretch/>
            </p:blipFill>
            <p:spPr>
              <a:xfrm>
                <a:off x="142159" y="2315366"/>
                <a:ext cx="2295525" cy="215781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EC9BDC-90D1-A8F6-1350-A3AB66577D07}"/>
                  </a:ext>
                </a:extLst>
              </p:cNvPr>
              <p:cNvSpPr txBox="1"/>
              <p:nvPr/>
            </p:nvSpPr>
            <p:spPr>
              <a:xfrm>
                <a:off x="1675111" y="1156236"/>
                <a:ext cx="560361" cy="5539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pPr algn="ctr"/>
                <a:r>
                  <a:rPr lang="en-US" sz="1200" dirty="0"/>
                  <a:t>Linear</a:t>
                </a:r>
              </a:p>
              <a:p>
                <a:pPr algn="ctr"/>
                <a:r>
                  <a:rPr lang="en-US" sz="1200" dirty="0"/>
                  <a:t>Algebra</a:t>
                </a:r>
              </a:p>
              <a:p>
                <a:pPr algn="ctr"/>
                <a:r>
                  <a:rPr lang="en-US" sz="1200" dirty="0"/>
                  <a:t>SVD</a:t>
                </a:r>
                <a:endParaRPr lang="LID4096" sz="1200" dirty="0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61474A-B1D2-49A6-8551-AA43F5DD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493" y="2445856"/>
              <a:ext cx="1914525" cy="139065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C765F-C4EB-ECEA-5567-38DC290FC8E7}"/>
              </a:ext>
            </a:extLst>
          </p:cNvPr>
          <p:cNvSpPr/>
          <p:nvPr/>
        </p:nvSpPr>
        <p:spPr>
          <a:xfrm>
            <a:off x="379954" y="3335923"/>
            <a:ext cx="1876905" cy="19673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0A9BA-1B3C-AF30-3A30-63866EE115EA}"/>
              </a:ext>
            </a:extLst>
          </p:cNvPr>
          <p:cNvSpPr txBox="1"/>
          <p:nvPr/>
        </p:nvSpPr>
        <p:spPr>
          <a:xfrm>
            <a:off x="363677" y="4761785"/>
            <a:ext cx="80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noProof="0" dirty="0"/>
              <a:t>PEST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29E19D-55A9-C108-B123-484AEA0DB346}"/>
              </a:ext>
            </a:extLst>
          </p:cNvPr>
          <p:cNvGrpSpPr/>
          <p:nvPr/>
        </p:nvGrpSpPr>
        <p:grpSpPr>
          <a:xfrm>
            <a:off x="145134" y="1919861"/>
            <a:ext cx="7238286" cy="4861225"/>
            <a:chOff x="145134" y="1919861"/>
            <a:chExt cx="7238286" cy="48612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A2CBF5-EC51-2777-6D0E-DB5AA4D52C4E}"/>
                </a:ext>
              </a:extLst>
            </p:cNvPr>
            <p:cNvGrpSpPr/>
            <p:nvPr/>
          </p:nvGrpSpPr>
          <p:grpSpPr>
            <a:xfrm>
              <a:off x="145134" y="1919861"/>
              <a:ext cx="7238286" cy="4861225"/>
              <a:chOff x="4401959" y="-2436150"/>
              <a:chExt cx="7238286" cy="48612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AA79721-9790-4B17-0F8E-C20296D4B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1959" y="367549"/>
                <a:ext cx="2190750" cy="161925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A557227-47CB-8EF3-CDB0-1EC8AE298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64554" y="-2436150"/>
                <a:ext cx="1400175" cy="107632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4410DBF-9D2F-99BC-B429-11019BA94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b="5600"/>
              <a:stretch/>
            </p:blipFill>
            <p:spPr>
              <a:xfrm>
                <a:off x="9249470" y="177175"/>
                <a:ext cx="2390775" cy="22479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625287-2FC5-5977-9BFF-2F2C36817BBA}"/>
                  </a:ext>
                </a:extLst>
              </p:cNvPr>
              <p:cNvSpPr txBox="1"/>
              <p:nvPr/>
            </p:nvSpPr>
            <p:spPr>
              <a:xfrm>
                <a:off x="4401959" y="1960926"/>
                <a:ext cx="3052977" cy="38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b="0" dirty="0"/>
                  <a:t>gis env! mfsetup kernel </a:t>
                </a:r>
                <a:r>
                  <a:rPr lang="en-US" sz="800" b="0" dirty="0">
                    <a:solidFill>
                      <a:srgbClr val="0000FF"/>
                    </a:solidFill>
                  </a:rPr>
                  <a:t>https://doi-usgs.github.io/modflow-setup/latest/notebooks/Pleasant_lake_lgr_example.html</a:t>
                </a:r>
                <a:endParaRPr lang="LID4096" sz="800" b="0" dirty="0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397F534-BE7B-68F4-15E4-8A0B9B712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t="6888" b="3523"/>
            <a:stretch/>
          </p:blipFill>
          <p:spPr>
            <a:xfrm>
              <a:off x="1900834" y="5328009"/>
              <a:ext cx="1800225" cy="759472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B2323-94D1-2513-8975-D3E6553A7CC3}"/>
              </a:ext>
            </a:extLst>
          </p:cNvPr>
          <p:cNvSpPr/>
          <p:nvPr/>
        </p:nvSpPr>
        <p:spPr>
          <a:xfrm>
            <a:off x="2" y="455106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39C51D-27F6-671D-16C1-0BBF768B5B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84340" y="593152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1B2026-5581-14F7-0231-0BB4466CE84E}"/>
              </a:ext>
            </a:extLst>
          </p:cNvPr>
          <p:cNvSpPr/>
          <p:nvPr/>
        </p:nvSpPr>
        <p:spPr>
          <a:xfrm>
            <a:off x="145134" y="591364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11724</TotalTime>
  <Words>468</Words>
  <Application>Microsoft Office PowerPoint</Application>
  <PresentationFormat>Widescreen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297</cp:revision>
  <dcterms:created xsi:type="dcterms:W3CDTF">2024-12-17T09:33:28Z</dcterms:created>
  <dcterms:modified xsi:type="dcterms:W3CDTF">2025-02-14T10:02:31Z</dcterms:modified>
</cp:coreProperties>
</file>