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04_Flopy/10_groundwater_paper_uspb_example/groundwater_paper_uspb_example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F44DD-79AD-F946-308F-C006337FD37D}"/>
              </a:ext>
            </a:extLst>
          </p:cNvPr>
          <p:cNvGrpSpPr/>
          <p:nvPr/>
        </p:nvGrpSpPr>
        <p:grpSpPr>
          <a:xfrm>
            <a:off x="191588" y="3199760"/>
            <a:ext cx="6017624" cy="1796754"/>
            <a:chOff x="78376" y="2098766"/>
            <a:chExt cx="6017624" cy="17967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FF1347-5E7C-7D04-486E-5F0F2BD49325}"/>
                </a:ext>
              </a:extLst>
            </p:cNvPr>
            <p:cNvGrpSpPr/>
            <p:nvPr/>
          </p:nvGrpSpPr>
          <p:grpSpPr>
            <a:xfrm>
              <a:off x="78376" y="2098766"/>
              <a:ext cx="6017624" cy="1796754"/>
              <a:chOff x="583474" y="2786743"/>
              <a:chExt cx="6017624" cy="17967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DC81D2-237D-A227-4BA7-FA59486B2DC0}"/>
                  </a:ext>
                </a:extLst>
              </p:cNvPr>
              <p:cNvGrpSpPr/>
              <p:nvPr/>
            </p:nvGrpSpPr>
            <p:grpSpPr>
              <a:xfrm>
                <a:off x="1389015" y="2786743"/>
                <a:ext cx="5212083" cy="1796754"/>
                <a:chOff x="1389015" y="2786743"/>
                <a:chExt cx="5212083" cy="179675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97EC9E-3A42-BB53-7157-5228F79C9C80}"/>
                    </a:ext>
                  </a:extLst>
                </p:cNvPr>
                <p:cNvSpPr/>
                <p:nvPr/>
              </p:nvSpPr>
              <p:spPr>
                <a:xfrm>
                  <a:off x="1454331" y="2786743"/>
                  <a:ext cx="1306286" cy="1796754"/>
                </a:xfrm>
                <a:prstGeom prst="rect">
                  <a:avLst/>
                </a:prstGeom>
                <a:solidFill>
                  <a:srgbClr val="FAD9C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ACD07B-BC08-F14E-2389-5F41B763EE3E}"/>
                    </a:ext>
                  </a:extLst>
                </p:cNvPr>
                <p:cNvSpPr txBox="1"/>
                <p:nvPr/>
              </p:nvSpPr>
              <p:spPr>
                <a:xfrm>
                  <a:off x="1389015" y="3106169"/>
                  <a:ext cx="5212083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/>
                    <a:t>Bas</a:t>
                  </a:r>
                  <a:r>
                    <a:rPr lang="pt-BR" dirty="0"/>
                    <a:t> </a:t>
                  </a:r>
                  <a:r>
                    <a:rPr lang="LID4096" dirty="0"/>
                    <a:t>(model, ibound=ibound, strt=20)        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Lpf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hk=10, laytyp=1)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Wel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stress_period_data=lrcQ)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Pcg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        </a:t>
                  </a:r>
                  <a:endParaRPr lang="pt-BR" dirty="0">
                    <a:solidFill>
                      <a:srgbClr val="0000FF"/>
                    </a:solidFill>
                  </a:endParaRPr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Oc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5176C3-3653-EF3B-06D2-E8D755655CC3}"/>
                  </a:ext>
                </a:extLst>
              </p:cNvPr>
              <p:cNvSpPr txBox="1"/>
              <p:nvPr/>
            </p:nvSpPr>
            <p:spPr>
              <a:xfrm>
                <a:off x="583474" y="2849267"/>
                <a:ext cx="50945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/>
                  <a:t>model = fpm.Modflow</a:t>
                </a:r>
                <a:r>
                  <a:rPr lang="pt-BR" dirty="0"/>
                  <a:t>  </a:t>
                </a:r>
                <a:r>
                  <a:rPr lang="LID4096" dirty="0"/>
                  <a:t>(modelname = 'gwexample')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3E750-2F34-848A-71F0-318290E6E827}"/>
                </a:ext>
              </a:extLst>
            </p:cNvPr>
            <p:cNvSpPr txBox="1"/>
            <p:nvPr/>
          </p:nvSpPr>
          <p:spPr>
            <a:xfrm>
              <a:off x="3685901" y="3471486"/>
              <a:ext cx="224245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LID4096" sz="1100" dirty="0"/>
                <a:t>09_groundwater_paper_example_1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87088" y="5471487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0FBB8-0485-B3E5-D1C8-90FA587A6B6E}"/>
              </a:ext>
            </a:extLst>
          </p:cNvPr>
          <p:cNvSpPr txBox="1"/>
          <p:nvPr/>
        </p:nvSpPr>
        <p:spPr>
          <a:xfrm>
            <a:off x="0" y="6394817"/>
            <a:ext cx="6940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2"/>
              </a:rPr>
              <a:t>http://localhost:8888/notebooks/04_Flopy/10_groundwater_paper_uspb_example/groundwater_paper_uspb_example.ipynb</a:t>
            </a:r>
            <a:endParaRPr lang="pt-BR" sz="1000" dirty="0"/>
          </a:p>
          <a:p>
            <a:r>
              <a:rPr lang="en-GB" sz="1000" dirty="0"/>
              <a:t>E:\15_REPOS\00_Betami\04_Flopy\10_groundwater_paper_uspb_example</a:t>
            </a:r>
            <a:endParaRPr lang="LID4096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8C7C598-A615-4317-B72F-A3F66F6B5F98}"/>
              </a:ext>
            </a:extLst>
          </p:cNvPr>
          <p:cNvSpPr/>
          <p:nvPr/>
        </p:nvSpPr>
        <p:spPr>
          <a:xfrm>
            <a:off x="6432302" y="4257850"/>
            <a:ext cx="137159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</cp:revision>
  <dcterms:created xsi:type="dcterms:W3CDTF">2024-12-17T09:33:28Z</dcterms:created>
  <dcterms:modified xsi:type="dcterms:W3CDTF">2024-12-17T11:12:24Z</dcterms:modified>
</cp:coreProperties>
</file>