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B68B-3BDF-3D12-289D-E71C04A37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BAC79-0687-CA0D-CA82-4DA46E85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06AA-0F41-474A-84F2-19B55425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BC7D-2E31-CEBD-D2F3-4339189D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9FC5D-865D-67A7-A625-852B3DDB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15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A24D-D478-CEDD-88A1-BDBAF488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DAE13-8D19-A8F8-56BB-40DDF5690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F42C3-7EFF-42AD-5A3B-6B3D0160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CB11F-51F6-57F5-F6BD-65815073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0C783-CAA1-AC4F-6D3E-6175A819E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4197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4967D-580E-7CCE-BF0F-386EB534C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6E06D-37FC-58A6-3A87-E0073BE17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9A6F-71F7-69BB-82C5-5D9B775D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96AF-3D23-BF61-8D6B-E547415B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B3143-A298-D0C1-59EE-F920371F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245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0E47C-1B21-4CEA-B97A-37EF528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64151-8C9A-A545-EFDA-E39E39AF4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5C9F5-3AC3-1662-1F5C-1DA120C9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948D2-AB2C-C4C2-D441-05D4DE0D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5F7BB-74E4-9DC6-D2FC-86263E69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487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ADDE-B743-1CDD-1B33-837EF385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769A-C5B6-860A-661D-1B61315FB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1D1-D558-FC61-38DE-A7213177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B3DB-06C9-C9DF-F948-8B1224CD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1124-01DD-C308-026A-A3666BE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880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E28D-C5B7-34C4-22FE-18AACBCD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A159-6851-AF1F-1D64-E75C73FE8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F70C8-5EEF-291C-0FC3-3DFF6DE02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2F9B6-3F8E-56A9-6AEE-E8C6A01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B14D5-28E2-1233-2882-652F862D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28B43-E1BE-EA6E-CF98-9ADC7FF8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70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492D-FA21-2835-B679-53AEBFCE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AC43D-E58A-A9FB-00F5-3819CDD4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3DB9C-A1D5-BC05-EAFF-2E3F59277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7FC96-31D0-1C50-C32A-7844F1B22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E452-13B2-2051-0FA4-130C0BD12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6A2C5-4EB7-076C-D63B-1B14EDEF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CCA54E-50B5-69CF-3075-2B51BD7E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80DC0-5205-FC0F-4CB1-A80A5914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083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0750-5625-10C2-A140-D5B3CC6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A827C4-AC26-F7D8-FBCA-287E9AA0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80F0-1AF1-8A80-35E5-A4F32320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63BF9-4EB6-BE70-8481-725A0ADA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75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FF0D76-D8FD-EB50-06E8-85B71DE7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CF17-DE3D-6266-E6DE-E4A6C449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2C37C-246F-EF9C-A992-BA0FEF6DA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067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CBED-EB18-68AE-BA33-D3F49515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BC23-FF08-96E1-A593-05C06DCD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8FCE-3871-777F-42D4-8F963094E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0FB27-51A9-3963-CDF1-A0EF8B2A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F4EC2-3CC8-F5FC-0698-44F7578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C6176-5719-7C02-B713-5D19D2F7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40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D3EE-C094-563B-4DDA-2B0F7E03B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FC8B-5D81-BF7B-0BAB-5FB935597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05F7B-47AC-9F4F-5BE8-CD7BE078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73A9D-9C75-E82E-217A-1964A4CF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5AD7E-6DBE-3382-9068-E7BD34E7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27DF-CC0F-A352-198C-BCE788BF1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581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F9CFFC-242A-B37B-CE92-C6B7E26C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39A71-2D4B-EF43-18EC-39CF19A2C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C94D-3428-B79E-2CBA-8BFC0AEAA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59AD-1D59-44E5-88EC-6A6E6E0DBED7}" type="datetimeFigureOut">
              <a:rPr lang="LID4096" smtClean="0"/>
              <a:t>09/30/2025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5C35C-B62B-D12C-C361-71C0E3722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0F4AB-3B50-958C-7AC7-23B366136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9771F-1CFA-43C7-A65F-0B009F81BC0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5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F5600-EE70-2489-41C0-8BC60FD0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0" y="321094"/>
            <a:ext cx="4465589" cy="6215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8C41FB-A5B1-9995-5CF2-F13240D11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37" y="0"/>
            <a:ext cx="5329033" cy="6858000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32CD8B2A-4FB4-716A-65CE-AE824DC50849}"/>
              </a:ext>
            </a:extLst>
          </p:cNvPr>
          <p:cNvSpPr/>
          <p:nvPr/>
        </p:nvSpPr>
        <p:spPr>
          <a:xfrm>
            <a:off x="5753697" y="2525917"/>
            <a:ext cx="860079" cy="4798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3Km!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0849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5862F4-8FE7-11A6-0352-DA48EF01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973" y="210775"/>
            <a:ext cx="5982632" cy="33046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BED66-0678-8667-848D-BCC8B3904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92" y="102132"/>
            <a:ext cx="4090300" cy="28671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38275-8FE0-9556-5F3F-50365A79E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792" y="3212944"/>
            <a:ext cx="5076825" cy="335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6EECE-713A-080D-ECB2-731BE4D42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1435" y="3739081"/>
            <a:ext cx="3054616" cy="144662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35621B-CC4C-9DD5-1590-C43539FD8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373" y="5078619"/>
            <a:ext cx="2999130" cy="15686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20B9E0-9B67-9653-7C51-662D2869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6229"/>
          <a:stretch>
            <a:fillRect/>
          </a:stretch>
        </p:blipFill>
        <p:spPr>
          <a:xfrm>
            <a:off x="2743201" y="3429000"/>
            <a:ext cx="9225482" cy="333583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D9FB10-FD9D-4377-CB5E-C471B954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392"/>
          <a:stretch>
            <a:fillRect/>
          </a:stretch>
        </p:blipFill>
        <p:spPr>
          <a:xfrm>
            <a:off x="223317" y="160731"/>
            <a:ext cx="7422360" cy="37322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51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59229-976F-2371-1C21-CBD2968F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26" y="328271"/>
            <a:ext cx="11069188" cy="62014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228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6</cp:revision>
  <dcterms:created xsi:type="dcterms:W3CDTF">2025-09-30T14:10:03Z</dcterms:created>
  <dcterms:modified xsi:type="dcterms:W3CDTF">2025-09-30T14:40:25Z</dcterms:modified>
</cp:coreProperties>
</file>