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60" r:id="rId3"/>
    <p:sldId id="265" r:id="rId4"/>
    <p:sldId id="311" r:id="rId5"/>
    <p:sldId id="350" r:id="rId6"/>
    <p:sldId id="320" r:id="rId7"/>
    <p:sldId id="347" r:id="rId8"/>
    <p:sldId id="323" r:id="rId9"/>
    <p:sldId id="348" r:id="rId10"/>
    <p:sldId id="349" r:id="rId11"/>
    <p:sldId id="319" r:id="rId12"/>
    <p:sldId id="351" r:id="rId13"/>
    <p:sldId id="352" r:id="rId14"/>
    <p:sldId id="353" r:id="rId15"/>
    <p:sldId id="354" r:id="rId16"/>
    <p:sldId id="31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Semibold" panose="020B0702040204020203" pitchFamily="3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9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88" Type="http://schemas.openxmlformats.org/officeDocument/2006/relationships/viewProps" Target="viewProps.xml"/><Relationship Id="rId9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Relationship Id="rId93" Type="http://schemas.openxmlformats.org/officeDocument/2006/relationships/customXml" Target="../customXml/item3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0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0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11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6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5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22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4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85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2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733597"/>
            <a:ext cx="7980617" cy="212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Storytelling com Power BI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Segmentador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6" y="1865972"/>
            <a:ext cx="5983958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Fornecer acesso mais rápido aos filtros mais usados ou mais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Simplificar a capacidade do usuário de ver o estado filtrado atual sem precisar abrir uma lista suspensa.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Filtrar por colunas desnecessárias e ocultas nas tabelas de dados.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6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Segmentador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51587" cy="211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>
                <a:solidFill>
                  <a:srgbClr val="161616"/>
                </a:solidFill>
                <a:latin typeface="Segoe UI" panose="020B0502040204020203" pitchFamily="34" charset="0"/>
              </a:rPr>
              <a:t>Criar relatórios mais direcionados (colocando a segmentação de dados ao lado devisuais importantes).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>
                <a:solidFill>
                  <a:srgbClr val="161616"/>
                </a:solidFill>
                <a:latin typeface="Segoe UI" panose="020B0502040204020203" pitchFamily="34" charset="0"/>
              </a:rPr>
              <a:t>Adiar as consultas ao modelo de dados usando uma segmentação suspensa,especialmente ao usar o DirectQuery.</a:t>
            </a: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671BED-D272-0007-AB60-4347257A7B40}"/>
              </a:ext>
            </a:extLst>
          </p:cNvPr>
          <p:cNvSpPr txBox="1"/>
          <p:nvPr/>
        </p:nvSpPr>
        <p:spPr>
          <a:xfrm>
            <a:off x="1405318" y="41518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As segmentações não têm suporte para campos de entrada nem para funções de </a:t>
            </a:r>
            <a:r>
              <a:rPr lang="pt-BR" sz="14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drill</a:t>
            </a:r>
            <a:r>
              <a:rPr lang="pt-BR" sz="14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pt-BR" sz="14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down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D8502AD-5F48-0635-8920-CEFCD8D26B34}"/>
              </a:ext>
            </a:extLst>
          </p:cNvPr>
          <p:cNvSpPr/>
          <p:nvPr/>
        </p:nvSpPr>
        <p:spPr>
          <a:xfrm>
            <a:off x="1193580" y="3999476"/>
            <a:ext cx="4932157" cy="89219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Segmentador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39215"/>
            <a:ext cx="8147295" cy="211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Segoe UI Semibold" panose="020B0702040204020203" pitchFamily="34" charset="0"/>
            </a:endParaRPr>
          </a:p>
          <a:p>
            <a:endParaRPr lang="pt-BR" sz="1800" b="0" i="0" u="none" strike="noStrike" baseline="0" dirty="0">
              <a:latin typeface="Segoe UI Semibold" panose="020B0702040204020203" pitchFamily="34" charset="0"/>
            </a:endParaRPr>
          </a:p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Seleção única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essa opção está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Desativada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por padrão. Ela garante que apenas um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itempossa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ser selecionado por vez.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Seleção múltipla com CTRL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essa opção está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Ativada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por padrão. Ela permite que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vocêselecione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vários itens pressionando a tecla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Ctrl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Mostrar "Selecionar tudo"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essa opção está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Desativada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por padrão. Se você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habilitaressa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opção, uma caixa de seleção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Selecionar tudo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será adicionada à segmentação. 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2" y="254421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Filtros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99063"/>
            <a:ext cx="8147295" cy="20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expandir o painel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dependendo do item do relatório que você selecionou,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vocêverá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seguintes seções: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neste visual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ao visual selecionado e nada mais. Esta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seçãosó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 exibida se você tiver um visual selecionado.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nesta página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 toda a página que você tem aberta.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Filtros em todas as páginas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 todas as páginas no relatório.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Detalhamento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filtros que se aplicam a uma só entidade no relatório.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2" y="254421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Classificar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99062"/>
            <a:ext cx="8147295" cy="276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Decrescente -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o visual de acordo com a coluna selecionada na ordem do maior valor para o menor.</a:t>
            </a:r>
          </a:p>
          <a:p>
            <a:pPr algn="l"/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Crescente -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o visual de acordo com a coluna selecionada na ordem do menor valor para o maior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Classificar por -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 os dados de acordo com uma coluna específica. Focalize essa opção para exibir a lista de colunas entre as quais você pode selecionar </a:t>
            </a: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2" y="254421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Como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dominar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a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sua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carreira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data</a:t>
            </a:r>
            <a:endParaRPr lang="en-US" sz="2400" dirty="0">
              <a:ea typeface="Calibri"/>
              <a:sym typeface="Calibri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Obrigada</a:t>
            </a:r>
            <a:endParaRPr lang="pt-BR" err="1"/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0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Power BI Analyst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Projetando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layout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endParaRPr lang="en-US" dirty="0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Layout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7984551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empresariais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Publico-alvo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relatório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Disposição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457D424A-9F09-71DF-DCFB-4826ED53E8D6}"/>
              </a:ext>
            </a:extLst>
          </p:cNvPr>
          <p:cNvSpPr/>
          <p:nvPr/>
        </p:nvSpPr>
        <p:spPr>
          <a:xfrm>
            <a:off x="743415" y="3917795"/>
            <a:ext cx="4356409" cy="58915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fazer então....</a:t>
            </a:r>
          </a:p>
        </p:txBody>
      </p:sp>
    </p:spTree>
    <p:extLst>
      <p:ext uri="{BB962C8B-B14F-4D97-AF65-F5344CB8AC3E}">
        <p14:creationId xmlns:p14="http://schemas.microsoft.com/office/powerpoint/2010/main" val="161899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Diretrizes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Desenhe um esboço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Concentre-se no que é importante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Escolha o fundo ideal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….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8AF32D-CBCF-A492-AE79-A7AE99BE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25" y="1521776"/>
            <a:ext cx="6025683" cy="34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Agora sim…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22" y="3654867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4E20FC-C9FB-E7D5-71B7-C59231B02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15" y="1565094"/>
            <a:ext cx="6111613" cy="30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0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Acessibilidade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84195"/>
            <a:ext cx="7730982" cy="26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pt-BR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Perceptível – as informações e os componentes da interface do usuário precisam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serapresentadas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aos usuários de maneiras que eles possam percebê-los.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Operável – os componentes e a navegação da interface do usuário precisam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seroperáveis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Compreensível – as informações e a operação da interface do usuário precisam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sercompreensíveis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 lvl="0">
              <a:buSzPts val="1000"/>
              <a:tabLst>
                <a:tab pos="457200" algn="l"/>
              </a:tabLst>
            </a:pP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401071-B631-253E-01F7-354FE8F353C5}"/>
              </a:ext>
            </a:extLst>
          </p:cNvPr>
          <p:cNvSpPr txBox="1"/>
          <p:nvPr/>
        </p:nvSpPr>
        <p:spPr>
          <a:xfrm>
            <a:off x="5352585" y="1089549"/>
            <a:ext cx="33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WCAG (Diretrizes de Acessibilidade de Conteúdo da Web) 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784195"/>
            <a:ext cx="7730982" cy="26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Segoe UI" panose="020B0502040204020203" pitchFamily="34" charset="0"/>
              </a:rPr>
              <a:t>Indicadores -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capturam a exibição configurada de uma página do relatório para que você possa voltar rapidamente para essa exibição mais tarde.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Botões -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criam uma experiência mais interativa para os usuários do relatório </a:t>
            </a: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Seleções - permitem determinar quais itens no relatório ficam visíveis e quais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ficamocultos</a:t>
            </a: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1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2EF896-5B79-D2F4-6340-4D3FE9FA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" y="468224"/>
            <a:ext cx="6828112" cy="3163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9B1C97-26A7-245A-4A3E-86E51822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461" y="3455404"/>
            <a:ext cx="5449270" cy="13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664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38208E39-A07E-4A79-B630-528EEE186A73}"/>
</file>

<file path=customXml/itemProps2.xml><?xml version="1.0" encoding="utf-8"?>
<ds:datastoreItem xmlns:ds="http://schemas.openxmlformats.org/officeDocument/2006/customXml" ds:itemID="{2A3FE7A3-116C-47B0-B990-872054BE6FEE}"/>
</file>

<file path=customXml/itemProps3.xml><?xml version="1.0" encoding="utf-8"?>
<ds:datastoreItem xmlns:ds="http://schemas.openxmlformats.org/officeDocument/2006/customXml" ds:itemID="{F7CA735D-3CE0-457C-AACA-E1B8FE456E6D}"/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573</Words>
  <Application>Microsoft Office PowerPoint</Application>
  <PresentationFormat>Apresentação na tela (16:9)</PresentationFormat>
  <Paragraphs>89</Paragraphs>
  <Slides>15</Slides>
  <Notes>15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Century Gothic</vt:lpstr>
      <vt:lpstr>Calibri</vt:lpstr>
      <vt:lpstr>Segoe UI</vt:lpstr>
      <vt:lpstr>Arial</vt:lpstr>
      <vt:lpstr>Segoe UI Semibold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504</cp:revision>
  <dcterms:modified xsi:type="dcterms:W3CDTF">2022-11-24T20:58:39Z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