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60" r:id="rId3"/>
    <p:sldId id="265" r:id="rId4"/>
    <p:sldId id="311" r:id="rId5"/>
    <p:sldId id="355" r:id="rId6"/>
    <p:sldId id="356" r:id="rId7"/>
    <p:sldId id="350" r:id="rId8"/>
    <p:sldId id="323" r:id="rId9"/>
    <p:sldId id="358" r:id="rId10"/>
    <p:sldId id="31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8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93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92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88" Type="http://schemas.openxmlformats.org/officeDocument/2006/relationships/viewProps" Target="viewProps.xml"/><Relationship Id="rId9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90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86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56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75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15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5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5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619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/>
        </p:nvSpPr>
        <p:spPr>
          <a:xfrm>
            <a:off x="565525" y="1530849"/>
            <a:ext cx="7980617" cy="133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Data Analytics com Power BI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</a:rPr>
              <a:t> Power BI Analyst</a:t>
            </a:r>
            <a:endParaRPr lang="en-US"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368EFF0C-058F-7EDB-1F36-F74DC0F55023}"/>
              </a:ext>
            </a:extLst>
          </p:cNvPr>
          <p:cNvSpPr txBox="1"/>
          <p:nvPr/>
        </p:nvSpPr>
        <p:spPr>
          <a:xfrm>
            <a:off x="565525" y="294652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 do canal 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Power BI Analyst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com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relatórios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no Power BI</a:t>
            </a:r>
            <a:endParaRPr lang="en-US" dirty="0"/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7"/>
            <a:ext cx="5912749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“Ao reduzir o trabalho manual, a análise avançada pode, em última análise, ajudar as organizações a tomar melhores decisões empresariais e criar resultados acionáveis e significativos”</a:t>
            </a:r>
          </a:p>
          <a:p>
            <a:endParaRPr lang="pt-BR" sz="1800" dirty="0">
              <a:solidFill>
                <a:srgbClr val="161616"/>
              </a:solidFill>
              <a:latin typeface="Segoe UI" panose="020B0502040204020203" pitchFamily="34" charset="0"/>
              <a:cs typeface="Calibri"/>
            </a:endParaRPr>
          </a:p>
          <a:p>
            <a:pPr algn="r"/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  <a:cs typeface="Calibri"/>
              </a:rPr>
              <a:t>Microsoft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91" y="3353583"/>
            <a:ext cx="1569029" cy="1596737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2"/>
            <a:ext cx="1518804" cy="1549109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33" y="685700"/>
            <a:ext cx="1776845" cy="1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7"/>
            <a:ext cx="5912749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“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Tradicionalmente, a análise de dados era uma tarefa complexa que era realizada por engenheiros</a:t>
            </a: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”</a:t>
            </a:r>
          </a:p>
          <a:p>
            <a:pPr algn="l"/>
            <a:endParaRPr lang="pt-BR" sz="1800" dirty="0">
              <a:solidFill>
                <a:srgbClr val="161616"/>
              </a:solidFill>
              <a:latin typeface="Segoe UI" panose="020B0502040204020203" pitchFamily="34" charset="0"/>
              <a:cs typeface="Calibri"/>
            </a:endParaRPr>
          </a:p>
          <a:p>
            <a:pPr algn="l"/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  <a:cs typeface="Calibri"/>
              </a:rPr>
              <a:t>Simplificação: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  <a:cs typeface="Calibri"/>
              </a:rPr>
              <a:t>Recursos visuais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  <a:cs typeface="Calibri"/>
              </a:rPr>
              <a:t>Estatísticas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  <a:cs typeface="Calibri"/>
              </a:rPr>
              <a:t>Recursos de IA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91" y="3353583"/>
            <a:ext cx="1569029" cy="1596737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2"/>
            <a:ext cx="1518804" cy="1549109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33" y="685700"/>
            <a:ext cx="1776845" cy="1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9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7"/>
            <a:ext cx="5912749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Explorar o resumo estatístico.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Identificar exceções com visuais do Power BI.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Agrupar e compartimentalizar dados para análise.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Aplicar técnicas de </a:t>
            </a:r>
            <a:r>
              <a:rPr lang="pt-BR" sz="16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clustering</a:t>
            </a: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Conduzir análise de série temporal.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Usar o recurso Analisar.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Usar visuais personalizados de análise avançada.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Examinar Insights Rápidos.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Aplicar Insights da 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91" y="3353583"/>
            <a:ext cx="1569029" cy="1596737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2"/>
            <a:ext cx="1518804" cy="1549109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33" y="685700"/>
            <a:ext cx="1776845" cy="1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6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Resumo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Estatístico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865972"/>
            <a:ext cx="6266455" cy="259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“O resumo estatístico é a informação que fornece uma descrição rápida e simples de seus dados</a:t>
            </a: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”</a:t>
            </a:r>
          </a:p>
          <a:p>
            <a:endParaRPr lang="pt-BR" sz="18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Como</a:t>
            </a: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DAX – Data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Analyt</a:t>
            </a:r>
            <a:r>
              <a:rPr lang="pt-BR" sz="1800" dirty="0" err="1">
                <a:solidFill>
                  <a:srgbClr val="161616"/>
                </a:solidFill>
                <a:latin typeface="Segoe UI" panose="020B0502040204020203" pitchFamily="34" charset="0"/>
              </a:rPr>
              <a:t>ics</a:t>
            </a: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pt-BR" sz="1800" dirty="0" err="1">
                <a:solidFill>
                  <a:srgbClr val="161616"/>
                </a:solidFill>
                <a:latin typeface="Segoe UI" panose="020B0502040204020203" pitchFamily="34" charset="0"/>
              </a:rPr>
              <a:t>Expressions</a:t>
            </a:r>
            <a:endParaRPr lang="pt-BR" sz="18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Histogramas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Curvas de Sino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Visuais de linguagem avançada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R</a:t>
            </a: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 e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 Python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52" y="3353584"/>
            <a:ext cx="1269368" cy="1291784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324" y="685700"/>
            <a:ext cx="1338754" cy="12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6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87216" y="596843"/>
            <a:ext cx="398478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Outros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recursos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706509" y="1687506"/>
            <a:ext cx="3062603" cy="201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Superiores: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DAX TOPN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&amp;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Filtro</a:t>
            </a:r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A96ABA-7F5D-C800-5B79-7A3C7942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22" y="3449426"/>
            <a:ext cx="4753708" cy="138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8EDEF095-0980-8EE9-A0FF-970F32B9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349" y="1418159"/>
            <a:ext cx="3984785" cy="1785104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TOPN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3,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ADDCOLUMNS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VALUES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"@Sales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[Sales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),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[@Sales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DESC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[@Sales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2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87216" y="596843"/>
            <a:ext cx="398478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Outros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recursos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706509" y="1687506"/>
            <a:ext cx="3062603" cy="201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Superiores: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DAX TOPN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&amp;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Filtro</a:t>
            </a:r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5A5D87-3E8A-E2C4-82FE-4B9D0C1FB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0" t="1561"/>
          <a:stretch/>
        </p:blipFill>
        <p:spPr>
          <a:xfrm>
            <a:off x="3843453" y="1530968"/>
            <a:ext cx="4656704" cy="34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2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Como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dominar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a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sua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carreira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data</a:t>
            </a:r>
            <a:endParaRPr lang="en-US" sz="2400" dirty="0">
              <a:ea typeface="Calibri"/>
              <a:sym typeface="Calibri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Obrigada</a:t>
            </a:r>
            <a:endParaRPr lang="pt-BR" err="1"/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055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58DD6F90-27EE-4523-8DD0-86AC94301006}"/>
</file>

<file path=customXml/itemProps2.xml><?xml version="1.0" encoding="utf-8"?>
<ds:datastoreItem xmlns:ds="http://schemas.openxmlformats.org/officeDocument/2006/customXml" ds:itemID="{BA6071A1-3D51-4BF1-8249-9502F47F645D}"/>
</file>

<file path=customXml/itemProps3.xml><?xml version="1.0" encoding="utf-8"?>
<ds:datastoreItem xmlns:ds="http://schemas.openxmlformats.org/officeDocument/2006/customXml" ds:itemID="{EB7F8754-9A96-42BF-A46B-B796D290A303}"/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307</Words>
  <Application>Microsoft Office PowerPoint</Application>
  <PresentationFormat>Apresentação na tela 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Courier New</vt:lpstr>
      <vt:lpstr>Calibri</vt:lpstr>
      <vt:lpstr>Segoe UI</vt:lpstr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505</cp:revision>
  <dcterms:modified xsi:type="dcterms:W3CDTF">2022-12-02T08:56:19Z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