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9"/>
  </p:notesMasterIdLst>
  <p:sldIdLst>
    <p:sldId id="258" r:id="rId2"/>
    <p:sldId id="259" r:id="rId3"/>
    <p:sldId id="260" r:id="rId4"/>
    <p:sldId id="261" r:id="rId5"/>
    <p:sldId id="262" r:id="rId6"/>
    <p:sldId id="263" r:id="rId7"/>
    <p:sldId id="265" r:id="rId8"/>
  </p:sldIdLst>
  <p:sldSz cx="24384000" cy="13716000"/>
  <p:notesSz cx="6858000" cy="9144000"/>
  <p:embeddedFontLst>
    <p:embeddedFont>
      <p:font typeface="Calibri" panose="020F0502020204030204" pitchFamily="34" charset="0"/>
      <p:regular r:id="rId10"/>
      <p:bold r:id="rId11"/>
      <p:italic r:id="rId12"/>
      <p:boldItalic r:id="rId13"/>
    </p:embeddedFont>
    <p:embeddedFont>
      <p:font typeface="Helvetica Neue" panose="020B0604020202020204" charset="0"/>
      <p:regular r:id="rId14"/>
      <p:bold r:id="rId15"/>
      <p:italic r:id="rId16"/>
      <p:boldItalic r:id="rId17"/>
    </p:embeddedFont>
    <p:embeddedFont>
      <p:font typeface="Helvetica Neue Ligh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6" d="100"/>
          <a:sy n="76" d="100"/>
        </p:scale>
        <p:origin x="576" y="120"/>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aa403c9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gbaa403c93d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048000" y="2244725"/>
            <a:ext cx="18288001" cy="4775201"/>
          </a:xfrm>
          <a:prstGeom prst="rect">
            <a:avLst/>
          </a:prstGeom>
          <a:noFill/>
          <a:ln>
            <a:noFill/>
          </a:ln>
        </p:spPr>
        <p:txBody>
          <a:bodyPr spcFirstLastPara="1" wrap="square" lIns="91425" tIns="91425" rIns="91425" bIns="91425" anchor="b" anchorCtr="0">
            <a:noAutofit/>
          </a:bodyPr>
          <a:lstStyle>
            <a:lvl1pPr lvl="0" algn="ctr">
              <a:lnSpc>
                <a:spcPct val="90000"/>
              </a:lnSpc>
              <a:spcBef>
                <a:spcPts val="0"/>
              </a:spcBef>
              <a:spcAft>
                <a:spcPts val="0"/>
              </a:spcAft>
              <a:buClr>
                <a:srgbClr val="000000"/>
              </a:buClr>
              <a:buSzPts val="12000"/>
              <a:buFont typeface="Calibri"/>
              <a:buNone/>
              <a:defRPr sz="12000">
                <a:latin typeface="Calibri"/>
                <a:ea typeface="Calibri"/>
                <a:cs typeface="Calibri"/>
                <a:sym typeface="Calibri"/>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2"/>
          <p:cNvSpPr txBox="1">
            <a:spLocks noGrp="1"/>
          </p:cNvSpPr>
          <p:nvPr>
            <p:ph type="body" idx="1"/>
          </p:nvPr>
        </p:nvSpPr>
        <p:spPr>
          <a:xfrm>
            <a:off x="3048000" y="7204075"/>
            <a:ext cx="18288001" cy="3311525"/>
          </a:xfrm>
          <a:prstGeom prst="rect">
            <a:avLst/>
          </a:prstGeom>
          <a:noFill/>
          <a:ln>
            <a:noFill/>
          </a:ln>
        </p:spPr>
        <p:txBody>
          <a:bodyPr spcFirstLastPara="1" wrap="square" lIns="91425" tIns="91425" rIns="91425" bIns="91425" anchor="t" anchorCtr="0">
            <a:noAutofit/>
          </a:bodyPr>
          <a:lstStyle>
            <a:lvl1pPr marL="457200" lvl="0" indent="-228600" algn="ctr">
              <a:lnSpc>
                <a:spcPct val="90000"/>
              </a:lnSpc>
              <a:spcBef>
                <a:spcPts val="2000"/>
              </a:spcBef>
              <a:spcAft>
                <a:spcPts val="0"/>
              </a:spcAft>
              <a:buClr>
                <a:srgbClr val="000000"/>
              </a:buClr>
              <a:buSzPts val="4800"/>
              <a:buFont typeface="Calibri"/>
              <a:buNone/>
              <a:defRPr sz="4800">
                <a:latin typeface="Calibri"/>
                <a:ea typeface="Calibri"/>
                <a:cs typeface="Calibri"/>
                <a:sym typeface="Calibri"/>
              </a:defRPr>
            </a:lvl1pPr>
            <a:lvl2pPr marL="914400" lvl="1" indent="-228600" algn="ctr">
              <a:lnSpc>
                <a:spcPct val="90000"/>
              </a:lnSpc>
              <a:spcBef>
                <a:spcPts val="2000"/>
              </a:spcBef>
              <a:spcAft>
                <a:spcPts val="0"/>
              </a:spcAft>
              <a:buClr>
                <a:srgbClr val="000000"/>
              </a:buClr>
              <a:buSzPts val="4800"/>
              <a:buFont typeface="Calibri"/>
              <a:buNone/>
              <a:defRPr sz="4800">
                <a:latin typeface="Calibri"/>
                <a:ea typeface="Calibri"/>
                <a:cs typeface="Calibri"/>
                <a:sym typeface="Calibri"/>
              </a:defRPr>
            </a:lvl2pPr>
            <a:lvl3pPr marL="1371600" lvl="2" indent="-228600" algn="ctr">
              <a:lnSpc>
                <a:spcPct val="90000"/>
              </a:lnSpc>
              <a:spcBef>
                <a:spcPts val="2000"/>
              </a:spcBef>
              <a:spcAft>
                <a:spcPts val="0"/>
              </a:spcAft>
              <a:buClr>
                <a:srgbClr val="000000"/>
              </a:buClr>
              <a:buSzPts val="4800"/>
              <a:buFont typeface="Calibri"/>
              <a:buNone/>
              <a:defRPr sz="4800">
                <a:latin typeface="Calibri"/>
                <a:ea typeface="Calibri"/>
                <a:cs typeface="Calibri"/>
                <a:sym typeface="Calibri"/>
              </a:defRPr>
            </a:lvl3pPr>
            <a:lvl4pPr marL="1828800" lvl="3" indent="-228600" algn="ctr">
              <a:lnSpc>
                <a:spcPct val="90000"/>
              </a:lnSpc>
              <a:spcBef>
                <a:spcPts val="2000"/>
              </a:spcBef>
              <a:spcAft>
                <a:spcPts val="0"/>
              </a:spcAft>
              <a:buClr>
                <a:srgbClr val="000000"/>
              </a:buClr>
              <a:buSzPts val="4800"/>
              <a:buFont typeface="Calibri"/>
              <a:buNone/>
              <a:defRPr sz="4800">
                <a:latin typeface="Calibri"/>
                <a:ea typeface="Calibri"/>
                <a:cs typeface="Calibri"/>
                <a:sym typeface="Calibri"/>
              </a:defRPr>
            </a:lvl4pPr>
            <a:lvl5pPr marL="2286000" lvl="4" indent="-228600" algn="ctr">
              <a:lnSpc>
                <a:spcPct val="90000"/>
              </a:lnSpc>
              <a:spcBef>
                <a:spcPts val="2000"/>
              </a:spcBef>
              <a:spcAft>
                <a:spcPts val="0"/>
              </a:spcAft>
              <a:buClr>
                <a:srgbClr val="000000"/>
              </a:buClr>
              <a:buSzPts val="4800"/>
              <a:buFont typeface="Calibri"/>
              <a:buNone/>
              <a:defRPr sz="4800">
                <a:latin typeface="Calibri"/>
                <a:ea typeface="Calibri"/>
                <a:cs typeface="Calibri"/>
                <a:sym typeface="Calibri"/>
              </a:defRPr>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12" name="Google Shape;12;p2"/>
          <p:cNvSpPr txBox="1">
            <a:spLocks noGrp="1"/>
          </p:cNvSpPr>
          <p:nvPr>
            <p:ph type="sldNum" idx="12"/>
          </p:nvPr>
        </p:nvSpPr>
        <p:spPr>
          <a:xfrm>
            <a:off x="22203052" y="12835870"/>
            <a:ext cx="504548" cy="48391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2400" b="0" i="0" u="none" strike="noStrike" cap="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5"/>
        <p:cNvGrpSpPr/>
        <p:nvPr/>
      </p:nvGrpSpPr>
      <p:grpSpPr>
        <a:xfrm>
          <a:off x="0" y="0"/>
          <a:ext cx="0" cy="0"/>
          <a:chOff x="0" y="0"/>
          <a:chExt cx="0" cy="0"/>
        </a:xfrm>
      </p:grpSpPr>
      <p:sp>
        <p:nvSpPr>
          <p:cNvPr id="46" name="Google Shape;46;p11"/>
          <p:cNvSpPr>
            <a:spLocks noGrp="1"/>
          </p:cNvSpPr>
          <p:nvPr>
            <p:ph type="pic" idx="2"/>
          </p:nvPr>
        </p:nvSpPr>
        <p:spPr>
          <a:xfrm>
            <a:off x="15681341" y="7035800"/>
            <a:ext cx="8396678" cy="5600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47" name="Google Shape;47;p11"/>
          <p:cNvSpPr>
            <a:spLocks noGrp="1"/>
          </p:cNvSpPr>
          <p:nvPr>
            <p:ph type="pic" idx="3"/>
          </p:nvPr>
        </p:nvSpPr>
        <p:spPr>
          <a:xfrm>
            <a:off x="15290800" y="1130300"/>
            <a:ext cx="8331200" cy="555413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48" name="Google Shape;48;p11"/>
          <p:cNvSpPr>
            <a:spLocks noGrp="1"/>
          </p:cNvSpPr>
          <p:nvPr>
            <p:ph type="pic" idx="4"/>
          </p:nvPr>
        </p:nvSpPr>
        <p:spPr>
          <a:xfrm>
            <a:off x="-304800" y="1130300"/>
            <a:ext cx="17202149" cy="11468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49" name="Google Shape;49;p11"/>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0"/>
        <p:cNvGrpSpPr/>
        <p:nvPr/>
      </p:nvGrpSpPr>
      <p:grpSpPr>
        <a:xfrm>
          <a:off x="0" y="0"/>
          <a:ext cx="0" cy="0"/>
          <a:chOff x="0" y="0"/>
          <a:chExt cx="0" cy="0"/>
        </a:xfrm>
      </p:grpSpPr>
      <p:sp>
        <p:nvSpPr>
          <p:cNvPr id="51" name="Google Shape;51;p12"/>
          <p:cNvSpPr txBox="1">
            <a:spLocks noGrp="1"/>
          </p:cNvSpPr>
          <p:nvPr>
            <p:ph type="body" idx="1"/>
          </p:nvPr>
        </p:nvSpPr>
        <p:spPr>
          <a:xfrm>
            <a:off x="2387600" y="8953500"/>
            <a:ext cx="19621500" cy="585521"/>
          </a:xfrm>
          <a:prstGeom prst="rect">
            <a:avLst/>
          </a:prstGeom>
          <a:noFill/>
          <a:ln>
            <a:noFill/>
          </a:ln>
        </p:spPr>
        <p:txBody>
          <a:bodyPr spcFirstLastPara="1" wrap="square" lIns="50800" tIns="50800" rIns="50800" bIns="50800" anchor="t" anchorCtr="0">
            <a:noAutofit/>
          </a:bodyPr>
          <a:lstStyle>
            <a:lvl1pPr marL="457200" lvl="0" indent="-228600" algn="ctr">
              <a:lnSpc>
                <a:spcPct val="100000"/>
              </a:lnSpc>
              <a:spcBef>
                <a:spcPts val="0"/>
              </a:spcBef>
              <a:spcAft>
                <a:spcPts val="0"/>
              </a:spcAft>
              <a:buClr>
                <a:srgbClr val="000000"/>
              </a:buClr>
              <a:buSzPts val="3200"/>
              <a:buFont typeface="Helvetica Neue"/>
              <a:buNone/>
              <a:defRPr sz="3200" i="1"/>
            </a:lvl1pPr>
            <a:lvl2pPr marL="914400" lvl="1" indent="-371475" algn="l">
              <a:lnSpc>
                <a:spcPct val="100000"/>
              </a:lnSpc>
              <a:spcBef>
                <a:spcPts val="5900"/>
              </a:spcBef>
              <a:spcAft>
                <a:spcPts val="0"/>
              </a:spcAft>
              <a:buClr>
                <a:srgbClr val="000000"/>
              </a:buClr>
              <a:buSzPts val="2250"/>
              <a:buChar char="•"/>
              <a:defRPr/>
            </a:lvl2pPr>
            <a:lvl3pPr marL="1371600" lvl="2" indent="-371475" algn="l">
              <a:lnSpc>
                <a:spcPct val="100000"/>
              </a:lnSpc>
              <a:spcBef>
                <a:spcPts val="5900"/>
              </a:spcBef>
              <a:spcAft>
                <a:spcPts val="0"/>
              </a:spcAft>
              <a:buClr>
                <a:srgbClr val="000000"/>
              </a:buClr>
              <a:buSzPts val="2250"/>
              <a:buChar char="•"/>
              <a:defRPr/>
            </a:lvl3pPr>
            <a:lvl4pPr marL="1828800" lvl="3" indent="-371475" algn="l">
              <a:lnSpc>
                <a:spcPct val="100000"/>
              </a:lnSpc>
              <a:spcBef>
                <a:spcPts val="5900"/>
              </a:spcBef>
              <a:spcAft>
                <a:spcPts val="0"/>
              </a:spcAft>
              <a:buClr>
                <a:srgbClr val="000000"/>
              </a:buClr>
              <a:buSzPts val="2250"/>
              <a:buChar char="•"/>
              <a:defRPr/>
            </a:lvl4pPr>
            <a:lvl5pPr marL="2286000" lvl="4" indent="-371475" algn="l">
              <a:lnSpc>
                <a:spcPct val="100000"/>
              </a:lnSpc>
              <a:spcBef>
                <a:spcPts val="5900"/>
              </a:spcBef>
              <a:spcAft>
                <a:spcPts val="0"/>
              </a:spcAft>
              <a:buClr>
                <a:srgbClr val="000000"/>
              </a:buClr>
              <a:buSzPts val="2250"/>
              <a:buChar char="•"/>
              <a:defRPr/>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52" name="Google Shape;52;p12"/>
          <p:cNvSpPr txBox="1">
            <a:spLocks noGrp="1"/>
          </p:cNvSpPr>
          <p:nvPr>
            <p:ph type="body" idx="2"/>
          </p:nvPr>
        </p:nvSpPr>
        <p:spPr>
          <a:xfrm>
            <a:off x="2387600" y="6076950"/>
            <a:ext cx="19621500" cy="825500"/>
          </a:xfrm>
          <a:prstGeom prst="rect">
            <a:avLst/>
          </a:prstGeom>
          <a:noFill/>
          <a:ln>
            <a:noFill/>
          </a:ln>
        </p:spPr>
        <p:txBody>
          <a:bodyPr spcFirstLastPara="1" wrap="square" lIns="50800" tIns="50800" rIns="50800" bIns="50800" anchor="ctr" anchorCtr="0">
            <a:noAutofit/>
          </a:bodyPr>
          <a:lstStyle>
            <a:lvl1pPr marL="457200" lvl="0" indent="-228600" algn="ctr">
              <a:lnSpc>
                <a:spcPct val="100000"/>
              </a:lnSpc>
              <a:spcBef>
                <a:spcPts val="0"/>
              </a:spcBef>
              <a:spcAft>
                <a:spcPts val="0"/>
              </a:spcAft>
              <a:buClr>
                <a:srgbClr val="000000"/>
              </a:buClr>
              <a:buSzPts val="4800"/>
              <a:buFont typeface="Helvetica Neue"/>
              <a:buNone/>
              <a:defRPr sz="4800">
                <a:latin typeface="Helvetica Neue"/>
                <a:ea typeface="Helvetica Neue"/>
                <a:cs typeface="Helvetica Neue"/>
                <a:sym typeface="Helvetica Neue"/>
              </a:defRPr>
            </a:lvl1pPr>
            <a:lvl2pPr marL="914400" lvl="1" indent="-371475" algn="l">
              <a:lnSpc>
                <a:spcPct val="100000"/>
              </a:lnSpc>
              <a:spcBef>
                <a:spcPts val="5900"/>
              </a:spcBef>
              <a:spcAft>
                <a:spcPts val="0"/>
              </a:spcAft>
              <a:buClr>
                <a:srgbClr val="000000"/>
              </a:buClr>
              <a:buSzPts val="2250"/>
              <a:buChar char="•"/>
              <a:defRPr/>
            </a:lvl2pPr>
            <a:lvl3pPr marL="1371600" lvl="2" indent="-371475" algn="l">
              <a:lnSpc>
                <a:spcPct val="100000"/>
              </a:lnSpc>
              <a:spcBef>
                <a:spcPts val="5900"/>
              </a:spcBef>
              <a:spcAft>
                <a:spcPts val="0"/>
              </a:spcAft>
              <a:buClr>
                <a:srgbClr val="000000"/>
              </a:buClr>
              <a:buSzPts val="2250"/>
              <a:buChar char="•"/>
              <a:defRPr/>
            </a:lvl3pPr>
            <a:lvl4pPr marL="1828800" lvl="3" indent="-371475" algn="l">
              <a:lnSpc>
                <a:spcPct val="100000"/>
              </a:lnSpc>
              <a:spcBef>
                <a:spcPts val="5900"/>
              </a:spcBef>
              <a:spcAft>
                <a:spcPts val="0"/>
              </a:spcAft>
              <a:buClr>
                <a:srgbClr val="000000"/>
              </a:buClr>
              <a:buSzPts val="2250"/>
              <a:buChar char="•"/>
              <a:defRPr/>
            </a:lvl4pPr>
            <a:lvl5pPr marL="2286000" lvl="4" indent="-371475" algn="l">
              <a:lnSpc>
                <a:spcPct val="100000"/>
              </a:lnSpc>
              <a:spcBef>
                <a:spcPts val="5900"/>
              </a:spcBef>
              <a:spcAft>
                <a:spcPts val="0"/>
              </a:spcAft>
              <a:buClr>
                <a:srgbClr val="000000"/>
              </a:buClr>
              <a:buSzPts val="2250"/>
              <a:buChar char="•"/>
              <a:defRPr/>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53" name="Google Shape;53;p12"/>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4"/>
        <p:cNvGrpSpPr/>
        <p:nvPr/>
      </p:nvGrpSpPr>
      <p:grpSpPr>
        <a:xfrm>
          <a:off x="0" y="0"/>
          <a:ext cx="0" cy="0"/>
          <a:chOff x="0" y="0"/>
          <a:chExt cx="0" cy="0"/>
        </a:xfrm>
      </p:grpSpPr>
      <p:sp>
        <p:nvSpPr>
          <p:cNvPr id="55" name="Google Shape;55;p13"/>
          <p:cNvSpPr>
            <a:spLocks noGrp="1"/>
          </p:cNvSpPr>
          <p:nvPr>
            <p:ph type="pic" idx="2"/>
          </p:nvPr>
        </p:nvSpPr>
        <p:spPr>
          <a:xfrm>
            <a:off x="0" y="0"/>
            <a:ext cx="24384001" cy="1626446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56" name="Google Shape;56;p13"/>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Subtitle">
  <p:cSld name="Title &amp; Subtitle">
    <p:bg>
      <p:bgPr>
        <a:solidFill>
          <a:srgbClr val="000000"/>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78000" y="2298700"/>
            <a:ext cx="20828000" cy="4648200"/>
          </a:xfrm>
          <a:prstGeom prst="rect">
            <a:avLst/>
          </a:prstGeom>
          <a:noFill/>
          <a:ln>
            <a:noFill/>
          </a:ln>
        </p:spPr>
        <p:txBody>
          <a:bodyPr spcFirstLastPara="1" wrap="square" lIns="50800" tIns="50800" rIns="50800" bIns="50800" anchor="b" anchorCtr="0">
            <a:noAutofit/>
          </a:bodyPr>
          <a:lstStyle>
            <a:lvl1pPr lvl="0" algn="ctr">
              <a:lnSpc>
                <a:spcPct val="100000"/>
              </a:lnSpc>
              <a:spcBef>
                <a:spcPts val="0"/>
              </a:spcBef>
              <a:spcAft>
                <a:spcPts val="0"/>
              </a:spcAft>
              <a:buClr>
                <a:srgbClr val="FFFFFF"/>
              </a:buClr>
              <a:buSzPts val="11200"/>
              <a:buFont typeface="Helvetica Neue"/>
              <a:buNone/>
              <a:defRPr>
                <a:solidFill>
                  <a:srgbClr val="FFFFFF"/>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5" name="Google Shape;15;p3"/>
          <p:cNvSpPr txBox="1">
            <a:spLocks noGrp="1"/>
          </p:cNvSpPr>
          <p:nvPr>
            <p:ph type="body" idx="1"/>
          </p:nvPr>
        </p:nvSpPr>
        <p:spPr>
          <a:xfrm>
            <a:off x="1778000" y="7073900"/>
            <a:ext cx="20828000" cy="1587500"/>
          </a:xfrm>
          <a:prstGeom prst="rect">
            <a:avLst/>
          </a:prstGeom>
          <a:noFill/>
          <a:ln>
            <a:noFill/>
          </a:ln>
        </p:spPr>
        <p:txBody>
          <a:bodyPr spcFirstLastPara="1" wrap="square" lIns="50800" tIns="50800" rIns="50800" bIns="50800" anchor="t" anchorCtr="0">
            <a:noAutofit/>
          </a:bodyPr>
          <a:lstStyle>
            <a:lvl1pPr marL="457200" lvl="0" indent="-228600" algn="ctr">
              <a:lnSpc>
                <a:spcPct val="100000"/>
              </a:lnSpc>
              <a:spcBef>
                <a:spcPts val="0"/>
              </a:spcBef>
              <a:spcAft>
                <a:spcPts val="0"/>
              </a:spcAft>
              <a:buClr>
                <a:srgbClr val="FFFFFF"/>
              </a:buClr>
              <a:buSzPts val="5200"/>
              <a:buFont typeface="Helvetica Neue"/>
              <a:buNone/>
              <a:defRPr>
                <a:solidFill>
                  <a:srgbClr val="FFFFFF"/>
                </a:solidFill>
              </a:defRPr>
            </a:lvl1pPr>
            <a:lvl2pPr marL="914400" lvl="1" indent="-228600" algn="ctr">
              <a:lnSpc>
                <a:spcPct val="100000"/>
              </a:lnSpc>
              <a:spcBef>
                <a:spcPts val="0"/>
              </a:spcBef>
              <a:spcAft>
                <a:spcPts val="0"/>
              </a:spcAft>
              <a:buClr>
                <a:srgbClr val="FFFFFF"/>
              </a:buClr>
              <a:buSzPts val="5200"/>
              <a:buFont typeface="Helvetica Neue"/>
              <a:buNone/>
              <a:defRPr>
                <a:solidFill>
                  <a:srgbClr val="FFFFFF"/>
                </a:solidFill>
              </a:defRPr>
            </a:lvl2pPr>
            <a:lvl3pPr marL="1371600" lvl="2" indent="-228600" algn="ctr">
              <a:lnSpc>
                <a:spcPct val="100000"/>
              </a:lnSpc>
              <a:spcBef>
                <a:spcPts val="0"/>
              </a:spcBef>
              <a:spcAft>
                <a:spcPts val="0"/>
              </a:spcAft>
              <a:buClr>
                <a:srgbClr val="FFFFFF"/>
              </a:buClr>
              <a:buSzPts val="5200"/>
              <a:buFont typeface="Helvetica Neue"/>
              <a:buNone/>
              <a:defRPr>
                <a:solidFill>
                  <a:srgbClr val="FFFFFF"/>
                </a:solidFill>
              </a:defRPr>
            </a:lvl3pPr>
            <a:lvl4pPr marL="1828800" lvl="3" indent="-228600" algn="ctr">
              <a:lnSpc>
                <a:spcPct val="100000"/>
              </a:lnSpc>
              <a:spcBef>
                <a:spcPts val="0"/>
              </a:spcBef>
              <a:spcAft>
                <a:spcPts val="0"/>
              </a:spcAft>
              <a:buClr>
                <a:srgbClr val="FFFFFF"/>
              </a:buClr>
              <a:buSzPts val="5200"/>
              <a:buFont typeface="Helvetica Neue"/>
              <a:buNone/>
              <a:defRPr>
                <a:solidFill>
                  <a:srgbClr val="FFFFFF"/>
                </a:solidFill>
              </a:defRPr>
            </a:lvl4pPr>
            <a:lvl5pPr marL="2286000" lvl="4" indent="-228600" algn="ctr">
              <a:lnSpc>
                <a:spcPct val="100000"/>
              </a:lnSpc>
              <a:spcBef>
                <a:spcPts val="0"/>
              </a:spcBef>
              <a:spcAft>
                <a:spcPts val="0"/>
              </a:spcAft>
              <a:buClr>
                <a:srgbClr val="FFFFFF"/>
              </a:buClr>
              <a:buSzPts val="5200"/>
              <a:buFont typeface="Helvetica Neue"/>
              <a:buNone/>
              <a:defRPr>
                <a:solidFill>
                  <a:srgbClr val="FFFFFF"/>
                </a:solidFill>
              </a:defRPr>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16" name="Google Shape;16;p3"/>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FFFFFF"/>
              </a:buClr>
              <a:buSzPts val="2400"/>
              <a:buFont typeface="Helvetica Neue Light"/>
              <a:buNone/>
              <a:defRPr>
                <a:solidFill>
                  <a:srgbClr val="FFFFFF"/>
                </a:solidFill>
              </a:defRPr>
            </a:lvl1pPr>
            <a:lvl2pPr marL="0" lvl="1" indent="0" algn="ctr">
              <a:lnSpc>
                <a:spcPct val="100000"/>
              </a:lnSpc>
              <a:spcBef>
                <a:spcPts val="0"/>
              </a:spcBef>
              <a:spcAft>
                <a:spcPts val="0"/>
              </a:spcAft>
              <a:buClr>
                <a:srgbClr val="FFFFFF"/>
              </a:buClr>
              <a:buSzPts val="2400"/>
              <a:buFont typeface="Helvetica Neue Light"/>
              <a:buNone/>
              <a:defRPr>
                <a:solidFill>
                  <a:srgbClr val="FFFFFF"/>
                </a:solidFill>
              </a:defRPr>
            </a:lvl2pPr>
            <a:lvl3pPr marL="0" lvl="2" indent="0" algn="ctr">
              <a:lnSpc>
                <a:spcPct val="100000"/>
              </a:lnSpc>
              <a:spcBef>
                <a:spcPts val="0"/>
              </a:spcBef>
              <a:spcAft>
                <a:spcPts val="0"/>
              </a:spcAft>
              <a:buClr>
                <a:srgbClr val="FFFFFF"/>
              </a:buClr>
              <a:buSzPts val="2400"/>
              <a:buFont typeface="Helvetica Neue Light"/>
              <a:buNone/>
              <a:defRPr>
                <a:solidFill>
                  <a:srgbClr val="FFFFFF"/>
                </a:solidFill>
              </a:defRPr>
            </a:lvl3pPr>
            <a:lvl4pPr marL="0" lvl="3" indent="0" algn="ctr">
              <a:lnSpc>
                <a:spcPct val="100000"/>
              </a:lnSpc>
              <a:spcBef>
                <a:spcPts val="0"/>
              </a:spcBef>
              <a:spcAft>
                <a:spcPts val="0"/>
              </a:spcAft>
              <a:buClr>
                <a:srgbClr val="FFFFFF"/>
              </a:buClr>
              <a:buSzPts val="2400"/>
              <a:buFont typeface="Helvetica Neue Light"/>
              <a:buNone/>
              <a:defRPr>
                <a:solidFill>
                  <a:srgbClr val="FFFFFF"/>
                </a:solidFill>
              </a:defRPr>
            </a:lvl4pPr>
            <a:lvl5pPr marL="0" lvl="4" indent="0" algn="ctr">
              <a:lnSpc>
                <a:spcPct val="100000"/>
              </a:lnSpc>
              <a:spcBef>
                <a:spcPts val="0"/>
              </a:spcBef>
              <a:spcAft>
                <a:spcPts val="0"/>
              </a:spcAft>
              <a:buClr>
                <a:srgbClr val="FFFFFF"/>
              </a:buClr>
              <a:buSzPts val="2400"/>
              <a:buFont typeface="Helvetica Neue Light"/>
              <a:buNone/>
              <a:defRPr>
                <a:solidFill>
                  <a:srgbClr val="FFFFFF"/>
                </a:solidFill>
              </a:defRPr>
            </a:lvl5pPr>
            <a:lvl6pPr marL="0" lvl="5" indent="0" algn="ctr">
              <a:lnSpc>
                <a:spcPct val="100000"/>
              </a:lnSpc>
              <a:spcBef>
                <a:spcPts val="0"/>
              </a:spcBef>
              <a:spcAft>
                <a:spcPts val="0"/>
              </a:spcAft>
              <a:buClr>
                <a:srgbClr val="FFFFFF"/>
              </a:buClr>
              <a:buSzPts val="2400"/>
              <a:buFont typeface="Helvetica Neue Light"/>
              <a:buNone/>
              <a:defRPr>
                <a:solidFill>
                  <a:srgbClr val="FFFFFF"/>
                </a:solidFill>
              </a:defRPr>
            </a:lvl6pPr>
            <a:lvl7pPr marL="0" lvl="6" indent="0" algn="ctr">
              <a:lnSpc>
                <a:spcPct val="100000"/>
              </a:lnSpc>
              <a:spcBef>
                <a:spcPts val="0"/>
              </a:spcBef>
              <a:spcAft>
                <a:spcPts val="0"/>
              </a:spcAft>
              <a:buClr>
                <a:srgbClr val="FFFFFF"/>
              </a:buClr>
              <a:buSzPts val="2400"/>
              <a:buFont typeface="Helvetica Neue Light"/>
              <a:buNone/>
              <a:defRPr>
                <a:solidFill>
                  <a:srgbClr val="FFFFFF"/>
                </a:solidFill>
              </a:defRPr>
            </a:lvl7pPr>
            <a:lvl8pPr marL="0" lvl="7" indent="0" algn="ctr">
              <a:lnSpc>
                <a:spcPct val="100000"/>
              </a:lnSpc>
              <a:spcBef>
                <a:spcPts val="0"/>
              </a:spcBef>
              <a:spcAft>
                <a:spcPts val="0"/>
              </a:spcAft>
              <a:buClr>
                <a:srgbClr val="FFFFFF"/>
              </a:buClr>
              <a:buSzPts val="2400"/>
              <a:buFont typeface="Helvetica Neue Light"/>
              <a:buNone/>
              <a:defRPr>
                <a:solidFill>
                  <a:srgbClr val="FFFFFF"/>
                </a:solidFill>
              </a:defRPr>
            </a:lvl8pPr>
            <a:lvl9pPr marL="0" lvl="8" indent="0" algn="ctr">
              <a:lnSpc>
                <a:spcPct val="100000"/>
              </a:lnSpc>
              <a:spcBef>
                <a:spcPts val="0"/>
              </a:spcBef>
              <a:spcAft>
                <a:spcPts val="0"/>
              </a:spcAft>
              <a:buClr>
                <a:srgbClr val="FFFFFF"/>
              </a:buClr>
              <a:buSzPts val="2400"/>
              <a:buFont typeface="Helvetica Neue Light"/>
              <a:buNone/>
              <a:defRPr>
                <a:solidFill>
                  <a:srgbClr val="FFFFFF"/>
                </a:solidFill>
              </a:defRPr>
            </a:lvl9pPr>
          </a:lstStyle>
          <a:p>
            <a:pPr marL="0" lvl="0" indent="0" algn="ctr" rtl="0">
              <a:spcBef>
                <a:spcPts val="0"/>
              </a:spcBef>
              <a:spcAft>
                <a:spcPts val="0"/>
              </a:spcAft>
              <a:buNone/>
            </a:pPr>
            <a:fld id="{00000000-1234-1234-1234-123412341234}" type="slidenum">
              <a:rPr lang="en-US"/>
              <a:t>‹#›</a:t>
            </a:fld>
            <a:endParaRPr sz="2400" b="0" i="0" u="none" strike="noStrike" cap="none">
              <a:latin typeface="Helvetica Neue Light"/>
              <a:ea typeface="Helvetica Neue Light"/>
              <a:cs typeface="Helvetica Neue Light"/>
              <a:sym typeface="Helvetica Neue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7"/>
        <p:cNvGrpSpPr/>
        <p:nvPr/>
      </p:nvGrpSpPr>
      <p:grpSpPr>
        <a:xfrm>
          <a:off x="0" y="0"/>
          <a:ext cx="0" cy="0"/>
          <a:chOff x="0" y="0"/>
          <a:chExt cx="0" cy="0"/>
        </a:xfrm>
      </p:grpSpPr>
      <p:sp>
        <p:nvSpPr>
          <p:cNvPr id="18" name="Google Shape;18;p4"/>
          <p:cNvSpPr>
            <a:spLocks noGrp="1"/>
          </p:cNvSpPr>
          <p:nvPr>
            <p:ph type="pic" idx="2"/>
          </p:nvPr>
        </p:nvSpPr>
        <p:spPr>
          <a:xfrm>
            <a:off x="3124200" y="-38100"/>
            <a:ext cx="18135600" cy="1209669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19" name="Google Shape;19;p4"/>
          <p:cNvSpPr txBox="1">
            <a:spLocks noGrp="1"/>
          </p:cNvSpPr>
          <p:nvPr>
            <p:ph type="title"/>
          </p:nvPr>
        </p:nvSpPr>
        <p:spPr>
          <a:xfrm>
            <a:off x="635000" y="9512300"/>
            <a:ext cx="23114000" cy="2006600"/>
          </a:xfrm>
          <a:prstGeom prst="rect">
            <a:avLst/>
          </a:prstGeom>
          <a:noFill/>
          <a:ln>
            <a:noFill/>
          </a:ln>
        </p:spPr>
        <p:txBody>
          <a:bodyPr spcFirstLastPara="1" wrap="square" lIns="50800" tIns="50800" rIns="50800" bIns="50800" anchor="b" anchorCtr="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4"/>
          <p:cNvSpPr txBox="1">
            <a:spLocks noGrp="1"/>
          </p:cNvSpPr>
          <p:nvPr>
            <p:ph type="body" idx="1"/>
          </p:nvPr>
        </p:nvSpPr>
        <p:spPr>
          <a:xfrm>
            <a:off x="635000" y="11442700"/>
            <a:ext cx="23114000" cy="1587500"/>
          </a:xfrm>
          <a:prstGeom prst="rect">
            <a:avLst/>
          </a:prstGeom>
          <a:noFill/>
          <a:ln>
            <a:noFill/>
          </a:ln>
        </p:spPr>
        <p:txBody>
          <a:bodyPr spcFirstLastPara="1" wrap="square" lIns="50800" tIns="50800" rIns="50800" bIns="50800" anchor="t" anchorCtr="0">
            <a:noAutofit/>
          </a:bodyPr>
          <a:lstStyle>
            <a:lvl1pPr marL="457200" lvl="0" indent="-228600" algn="ctr">
              <a:lnSpc>
                <a:spcPct val="100000"/>
              </a:lnSpc>
              <a:spcBef>
                <a:spcPts val="0"/>
              </a:spcBef>
              <a:spcAft>
                <a:spcPts val="0"/>
              </a:spcAft>
              <a:buClr>
                <a:srgbClr val="000000"/>
              </a:buClr>
              <a:buSzPts val="5400"/>
              <a:buFont typeface="Helvetica Neue"/>
              <a:buNone/>
              <a:defRPr sz="5400"/>
            </a:lvl1pPr>
            <a:lvl2pPr marL="914400" lvl="1" indent="-228600" algn="ctr">
              <a:lnSpc>
                <a:spcPct val="100000"/>
              </a:lnSpc>
              <a:spcBef>
                <a:spcPts val="0"/>
              </a:spcBef>
              <a:spcAft>
                <a:spcPts val="0"/>
              </a:spcAft>
              <a:buClr>
                <a:srgbClr val="000000"/>
              </a:buClr>
              <a:buSzPts val="5400"/>
              <a:buFont typeface="Helvetica Neue"/>
              <a:buNone/>
              <a:defRPr sz="5400"/>
            </a:lvl2pPr>
            <a:lvl3pPr marL="1371600" lvl="2" indent="-228600" algn="ctr">
              <a:lnSpc>
                <a:spcPct val="100000"/>
              </a:lnSpc>
              <a:spcBef>
                <a:spcPts val="0"/>
              </a:spcBef>
              <a:spcAft>
                <a:spcPts val="0"/>
              </a:spcAft>
              <a:buClr>
                <a:srgbClr val="000000"/>
              </a:buClr>
              <a:buSzPts val="5400"/>
              <a:buFont typeface="Helvetica Neue"/>
              <a:buNone/>
              <a:defRPr sz="5400"/>
            </a:lvl3pPr>
            <a:lvl4pPr marL="1828800" lvl="3" indent="-228600" algn="ctr">
              <a:lnSpc>
                <a:spcPct val="100000"/>
              </a:lnSpc>
              <a:spcBef>
                <a:spcPts val="0"/>
              </a:spcBef>
              <a:spcAft>
                <a:spcPts val="0"/>
              </a:spcAft>
              <a:buClr>
                <a:srgbClr val="000000"/>
              </a:buClr>
              <a:buSzPts val="5400"/>
              <a:buFont typeface="Helvetica Neue"/>
              <a:buNone/>
              <a:defRPr sz="5400"/>
            </a:lvl4pPr>
            <a:lvl5pPr marL="2286000" lvl="4" indent="-228600" algn="ctr">
              <a:lnSpc>
                <a:spcPct val="100000"/>
              </a:lnSpc>
              <a:spcBef>
                <a:spcPts val="0"/>
              </a:spcBef>
              <a:spcAft>
                <a:spcPts val="0"/>
              </a:spcAft>
              <a:buClr>
                <a:srgbClr val="000000"/>
              </a:buClr>
              <a:buSzPts val="5400"/>
              <a:buFont typeface="Helvetica Neue"/>
              <a:buNone/>
              <a:defRPr sz="54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21" name="Google Shape;21;p4"/>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Centre">
  <p:cSld name="Title - Centre">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778000" y="4533900"/>
            <a:ext cx="20828000" cy="4648200"/>
          </a:xfrm>
          <a:prstGeom prst="rect">
            <a:avLst/>
          </a:prstGeom>
          <a:noFill/>
          <a:ln>
            <a:noFill/>
          </a:ln>
        </p:spPr>
        <p:txBody>
          <a:bodyPr spcFirstLastPara="1" wrap="square" lIns="50800" tIns="50800" rIns="50800" bIns="50800" anchor="ctr" anchorCtr="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5"/>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5"/>
        <p:cNvGrpSpPr/>
        <p:nvPr/>
      </p:nvGrpSpPr>
      <p:grpSpPr>
        <a:xfrm>
          <a:off x="0" y="0"/>
          <a:ext cx="0" cy="0"/>
          <a:chOff x="0" y="0"/>
          <a:chExt cx="0" cy="0"/>
        </a:xfrm>
      </p:grpSpPr>
      <p:sp>
        <p:nvSpPr>
          <p:cNvPr id="26" name="Google Shape;26;p6"/>
          <p:cNvSpPr>
            <a:spLocks noGrp="1"/>
          </p:cNvSpPr>
          <p:nvPr>
            <p:ph type="pic" idx="2"/>
          </p:nvPr>
        </p:nvSpPr>
        <p:spPr>
          <a:xfrm>
            <a:off x="7950200" y="1104900"/>
            <a:ext cx="17259303" cy="1150620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27" name="Google Shape;27;p6"/>
          <p:cNvSpPr txBox="1">
            <a:spLocks noGrp="1"/>
          </p:cNvSpPr>
          <p:nvPr>
            <p:ph type="title"/>
          </p:nvPr>
        </p:nvSpPr>
        <p:spPr>
          <a:xfrm>
            <a:off x="1651000" y="952500"/>
            <a:ext cx="10223500" cy="5549900"/>
          </a:xfrm>
          <a:prstGeom prst="rect">
            <a:avLst/>
          </a:prstGeom>
          <a:noFill/>
          <a:ln>
            <a:noFill/>
          </a:ln>
        </p:spPr>
        <p:txBody>
          <a:bodyPr spcFirstLastPara="1" wrap="square" lIns="50800" tIns="50800" rIns="50800" bIns="50800" anchor="b" anchorCtr="0">
            <a:noAutofit/>
          </a:bodyPr>
          <a:lstStyle>
            <a:lvl1pPr lvl="0" algn="ctr">
              <a:lnSpc>
                <a:spcPct val="100000"/>
              </a:lnSpc>
              <a:spcBef>
                <a:spcPts val="0"/>
              </a:spcBef>
              <a:spcAft>
                <a:spcPts val="0"/>
              </a:spcAft>
              <a:buClr>
                <a:srgbClr val="000000"/>
              </a:buClr>
              <a:buSzPts val="8400"/>
              <a:buFont typeface="Helvetica Neue"/>
              <a:buNone/>
              <a:defRPr sz="8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6"/>
          <p:cNvSpPr txBox="1">
            <a:spLocks noGrp="1"/>
          </p:cNvSpPr>
          <p:nvPr>
            <p:ph type="body" idx="1"/>
          </p:nvPr>
        </p:nvSpPr>
        <p:spPr>
          <a:xfrm>
            <a:off x="1651000" y="6527800"/>
            <a:ext cx="10223500" cy="5727700"/>
          </a:xfrm>
          <a:prstGeom prst="rect">
            <a:avLst/>
          </a:prstGeom>
          <a:noFill/>
          <a:ln>
            <a:noFill/>
          </a:ln>
        </p:spPr>
        <p:txBody>
          <a:bodyPr spcFirstLastPara="1" wrap="square" lIns="50800" tIns="50800" rIns="50800" bIns="50800" anchor="t" anchorCtr="0">
            <a:noAutofit/>
          </a:bodyPr>
          <a:lstStyle>
            <a:lvl1pPr marL="457200" lvl="0" indent="-228600" algn="ctr">
              <a:lnSpc>
                <a:spcPct val="100000"/>
              </a:lnSpc>
              <a:spcBef>
                <a:spcPts val="0"/>
              </a:spcBef>
              <a:spcAft>
                <a:spcPts val="0"/>
              </a:spcAft>
              <a:buClr>
                <a:srgbClr val="000000"/>
              </a:buClr>
              <a:buSzPts val="5400"/>
              <a:buFont typeface="Helvetica Neue"/>
              <a:buNone/>
              <a:defRPr sz="5400"/>
            </a:lvl1pPr>
            <a:lvl2pPr marL="914400" lvl="1" indent="-228600" algn="ctr">
              <a:lnSpc>
                <a:spcPct val="100000"/>
              </a:lnSpc>
              <a:spcBef>
                <a:spcPts val="0"/>
              </a:spcBef>
              <a:spcAft>
                <a:spcPts val="0"/>
              </a:spcAft>
              <a:buClr>
                <a:srgbClr val="000000"/>
              </a:buClr>
              <a:buSzPts val="5400"/>
              <a:buFont typeface="Helvetica Neue"/>
              <a:buNone/>
              <a:defRPr sz="5400"/>
            </a:lvl2pPr>
            <a:lvl3pPr marL="1371600" lvl="2" indent="-228600" algn="ctr">
              <a:lnSpc>
                <a:spcPct val="100000"/>
              </a:lnSpc>
              <a:spcBef>
                <a:spcPts val="0"/>
              </a:spcBef>
              <a:spcAft>
                <a:spcPts val="0"/>
              </a:spcAft>
              <a:buClr>
                <a:srgbClr val="000000"/>
              </a:buClr>
              <a:buSzPts val="5400"/>
              <a:buFont typeface="Helvetica Neue"/>
              <a:buNone/>
              <a:defRPr sz="5400"/>
            </a:lvl3pPr>
            <a:lvl4pPr marL="1828800" lvl="3" indent="-228600" algn="ctr">
              <a:lnSpc>
                <a:spcPct val="100000"/>
              </a:lnSpc>
              <a:spcBef>
                <a:spcPts val="0"/>
              </a:spcBef>
              <a:spcAft>
                <a:spcPts val="0"/>
              </a:spcAft>
              <a:buClr>
                <a:srgbClr val="000000"/>
              </a:buClr>
              <a:buSzPts val="5400"/>
              <a:buFont typeface="Helvetica Neue"/>
              <a:buNone/>
              <a:defRPr sz="5400"/>
            </a:lvl4pPr>
            <a:lvl5pPr marL="2286000" lvl="4" indent="-228600" algn="ctr">
              <a:lnSpc>
                <a:spcPct val="100000"/>
              </a:lnSpc>
              <a:spcBef>
                <a:spcPts val="0"/>
              </a:spcBef>
              <a:spcAft>
                <a:spcPts val="0"/>
              </a:spcAft>
              <a:buClr>
                <a:srgbClr val="000000"/>
              </a:buClr>
              <a:buSzPts val="5400"/>
              <a:buFont typeface="Helvetica Neue"/>
              <a:buNone/>
              <a:defRPr sz="54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29" name="Google Shape;29;p6"/>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1689100" y="355600"/>
            <a:ext cx="21005799" cy="2286000"/>
          </a:xfrm>
          <a:prstGeom prst="rect">
            <a:avLst/>
          </a:prstGeom>
          <a:noFill/>
          <a:ln>
            <a:noFill/>
          </a:ln>
        </p:spPr>
        <p:txBody>
          <a:bodyPr spcFirstLastPara="1" wrap="square" lIns="50800" tIns="50800" rIns="50800" bIns="50800" anchor="ctr" anchorCtr="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2" name="Google Shape;32;p7"/>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689100" y="355600"/>
            <a:ext cx="21005799" cy="2286000"/>
          </a:xfrm>
          <a:prstGeom prst="rect">
            <a:avLst/>
          </a:prstGeom>
          <a:noFill/>
          <a:ln>
            <a:noFill/>
          </a:ln>
        </p:spPr>
        <p:txBody>
          <a:bodyPr spcFirstLastPara="1" wrap="square" lIns="50800" tIns="50800" rIns="50800" bIns="50800" anchor="ctr" anchorCtr="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5" name="Google Shape;35;p8"/>
          <p:cNvSpPr txBox="1">
            <a:spLocks noGrp="1"/>
          </p:cNvSpPr>
          <p:nvPr>
            <p:ph type="body" idx="1"/>
          </p:nvPr>
        </p:nvSpPr>
        <p:spPr>
          <a:xfrm>
            <a:off x="1689100" y="3149600"/>
            <a:ext cx="21005799" cy="9296400"/>
          </a:xfrm>
          <a:prstGeom prst="rect">
            <a:avLst/>
          </a:prstGeom>
          <a:noFill/>
          <a:ln>
            <a:noFill/>
          </a:ln>
        </p:spPr>
        <p:txBody>
          <a:bodyPr spcFirstLastPara="1" wrap="square" lIns="50800" tIns="50800" rIns="50800" bIns="50800" anchor="ctr" anchorCtr="0">
            <a:noAutofit/>
          </a:bodyPr>
          <a:lstStyle>
            <a:lvl1pPr marL="457200" lvl="0" indent="-609600" algn="l">
              <a:lnSpc>
                <a:spcPct val="100000"/>
              </a:lnSpc>
              <a:spcBef>
                <a:spcPts val="5900"/>
              </a:spcBef>
              <a:spcAft>
                <a:spcPts val="0"/>
              </a:spcAft>
              <a:buClr>
                <a:srgbClr val="000000"/>
              </a:buClr>
              <a:buSzPts val="6000"/>
              <a:buFont typeface="Helvetica Neue"/>
              <a:buChar char="•"/>
              <a:defRPr sz="4800"/>
            </a:lvl1pPr>
            <a:lvl2pPr marL="914400" lvl="1" indent="-609600" algn="l">
              <a:lnSpc>
                <a:spcPct val="100000"/>
              </a:lnSpc>
              <a:spcBef>
                <a:spcPts val="5900"/>
              </a:spcBef>
              <a:spcAft>
                <a:spcPts val="0"/>
              </a:spcAft>
              <a:buClr>
                <a:srgbClr val="000000"/>
              </a:buClr>
              <a:buSzPts val="6000"/>
              <a:buFont typeface="Helvetica Neue"/>
              <a:buChar char="•"/>
              <a:defRPr sz="4800"/>
            </a:lvl2pPr>
            <a:lvl3pPr marL="1371600" lvl="2" indent="-609600" algn="l">
              <a:lnSpc>
                <a:spcPct val="100000"/>
              </a:lnSpc>
              <a:spcBef>
                <a:spcPts val="5900"/>
              </a:spcBef>
              <a:spcAft>
                <a:spcPts val="0"/>
              </a:spcAft>
              <a:buClr>
                <a:srgbClr val="000000"/>
              </a:buClr>
              <a:buSzPts val="6000"/>
              <a:buFont typeface="Helvetica Neue"/>
              <a:buChar char="•"/>
              <a:defRPr sz="4800"/>
            </a:lvl3pPr>
            <a:lvl4pPr marL="1828800" lvl="3" indent="-609600" algn="l">
              <a:lnSpc>
                <a:spcPct val="100000"/>
              </a:lnSpc>
              <a:spcBef>
                <a:spcPts val="5900"/>
              </a:spcBef>
              <a:spcAft>
                <a:spcPts val="0"/>
              </a:spcAft>
              <a:buClr>
                <a:srgbClr val="000000"/>
              </a:buClr>
              <a:buSzPts val="6000"/>
              <a:buFont typeface="Helvetica Neue"/>
              <a:buChar char="•"/>
              <a:defRPr sz="4800"/>
            </a:lvl4pPr>
            <a:lvl5pPr marL="2286000" lvl="4" indent="-609600" algn="l">
              <a:lnSpc>
                <a:spcPct val="100000"/>
              </a:lnSpc>
              <a:spcBef>
                <a:spcPts val="5900"/>
              </a:spcBef>
              <a:spcAft>
                <a:spcPts val="0"/>
              </a:spcAft>
              <a:buClr>
                <a:srgbClr val="000000"/>
              </a:buClr>
              <a:buSzPts val="6000"/>
              <a:buFont typeface="Helvetica Neue"/>
              <a:buChar char="•"/>
              <a:defRPr sz="48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36" name="Google Shape;36;p8"/>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7"/>
        <p:cNvGrpSpPr/>
        <p:nvPr/>
      </p:nvGrpSpPr>
      <p:grpSpPr>
        <a:xfrm>
          <a:off x="0" y="0"/>
          <a:ext cx="0" cy="0"/>
          <a:chOff x="0" y="0"/>
          <a:chExt cx="0" cy="0"/>
        </a:xfrm>
      </p:grpSpPr>
      <p:sp>
        <p:nvSpPr>
          <p:cNvPr id="38" name="Google Shape;38;p9"/>
          <p:cNvSpPr>
            <a:spLocks noGrp="1"/>
          </p:cNvSpPr>
          <p:nvPr>
            <p:ph type="pic" idx="2"/>
          </p:nvPr>
        </p:nvSpPr>
        <p:spPr>
          <a:xfrm>
            <a:off x="10960100" y="3149600"/>
            <a:ext cx="13944600" cy="929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39" name="Google Shape;39;p9"/>
          <p:cNvSpPr txBox="1">
            <a:spLocks noGrp="1"/>
          </p:cNvSpPr>
          <p:nvPr>
            <p:ph type="title"/>
          </p:nvPr>
        </p:nvSpPr>
        <p:spPr>
          <a:xfrm>
            <a:off x="1689100" y="355600"/>
            <a:ext cx="21005799" cy="2286000"/>
          </a:xfrm>
          <a:prstGeom prst="rect">
            <a:avLst/>
          </a:prstGeom>
          <a:noFill/>
          <a:ln>
            <a:noFill/>
          </a:ln>
        </p:spPr>
        <p:txBody>
          <a:bodyPr spcFirstLastPara="1" wrap="square" lIns="50800" tIns="50800" rIns="50800" bIns="50800" anchor="ctr" anchorCtr="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0" name="Google Shape;40;p9"/>
          <p:cNvSpPr txBox="1">
            <a:spLocks noGrp="1"/>
          </p:cNvSpPr>
          <p:nvPr>
            <p:ph type="body" idx="1"/>
          </p:nvPr>
        </p:nvSpPr>
        <p:spPr>
          <a:xfrm>
            <a:off x="1689100" y="3149600"/>
            <a:ext cx="10223500" cy="9296400"/>
          </a:xfrm>
          <a:prstGeom prst="rect">
            <a:avLst/>
          </a:prstGeom>
          <a:noFill/>
          <a:ln>
            <a:noFill/>
          </a:ln>
        </p:spPr>
        <p:txBody>
          <a:bodyPr spcFirstLastPara="1" wrap="square" lIns="50800" tIns="50800" rIns="50800" bIns="50800" anchor="ctr" anchorCtr="0">
            <a:noAutofit/>
          </a:bodyPr>
          <a:lstStyle>
            <a:lvl1pPr marL="457200" lvl="0" indent="-530225" algn="l">
              <a:lnSpc>
                <a:spcPct val="100000"/>
              </a:lnSpc>
              <a:spcBef>
                <a:spcPts val="4500"/>
              </a:spcBef>
              <a:spcAft>
                <a:spcPts val="0"/>
              </a:spcAft>
              <a:buClr>
                <a:srgbClr val="000000"/>
              </a:buClr>
              <a:buSzPts val="4750"/>
              <a:buFont typeface="Helvetica Neue"/>
              <a:buChar char="•"/>
              <a:defRPr sz="3800"/>
            </a:lvl1pPr>
            <a:lvl2pPr marL="914400" lvl="1" indent="-530225" algn="l">
              <a:lnSpc>
                <a:spcPct val="100000"/>
              </a:lnSpc>
              <a:spcBef>
                <a:spcPts val="4500"/>
              </a:spcBef>
              <a:spcAft>
                <a:spcPts val="0"/>
              </a:spcAft>
              <a:buClr>
                <a:srgbClr val="000000"/>
              </a:buClr>
              <a:buSzPts val="4750"/>
              <a:buFont typeface="Helvetica Neue"/>
              <a:buChar char="•"/>
              <a:defRPr sz="3800"/>
            </a:lvl2pPr>
            <a:lvl3pPr marL="1371600" lvl="2" indent="-530225" algn="l">
              <a:lnSpc>
                <a:spcPct val="100000"/>
              </a:lnSpc>
              <a:spcBef>
                <a:spcPts val="4500"/>
              </a:spcBef>
              <a:spcAft>
                <a:spcPts val="0"/>
              </a:spcAft>
              <a:buClr>
                <a:srgbClr val="000000"/>
              </a:buClr>
              <a:buSzPts val="4750"/>
              <a:buFont typeface="Helvetica Neue"/>
              <a:buChar char="•"/>
              <a:defRPr sz="3800"/>
            </a:lvl3pPr>
            <a:lvl4pPr marL="1828800" lvl="3" indent="-530225" algn="l">
              <a:lnSpc>
                <a:spcPct val="100000"/>
              </a:lnSpc>
              <a:spcBef>
                <a:spcPts val="4500"/>
              </a:spcBef>
              <a:spcAft>
                <a:spcPts val="0"/>
              </a:spcAft>
              <a:buClr>
                <a:srgbClr val="000000"/>
              </a:buClr>
              <a:buSzPts val="4750"/>
              <a:buFont typeface="Helvetica Neue"/>
              <a:buChar char="•"/>
              <a:defRPr sz="3800"/>
            </a:lvl4pPr>
            <a:lvl5pPr marL="2286000" lvl="4" indent="-530225" algn="l">
              <a:lnSpc>
                <a:spcPct val="100000"/>
              </a:lnSpc>
              <a:spcBef>
                <a:spcPts val="4500"/>
              </a:spcBef>
              <a:spcAft>
                <a:spcPts val="0"/>
              </a:spcAft>
              <a:buClr>
                <a:srgbClr val="000000"/>
              </a:buClr>
              <a:buSzPts val="4750"/>
              <a:buFont typeface="Helvetica Neue"/>
              <a:buChar char="•"/>
              <a:defRPr sz="38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41" name="Google Shape;41;p9"/>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1689100" y="1778000"/>
            <a:ext cx="21005799" cy="10160000"/>
          </a:xfrm>
          <a:prstGeom prst="rect">
            <a:avLst/>
          </a:prstGeom>
          <a:noFill/>
          <a:ln>
            <a:noFill/>
          </a:ln>
        </p:spPr>
        <p:txBody>
          <a:bodyPr spcFirstLastPara="1" wrap="square" lIns="50800" tIns="50800" rIns="50800" bIns="50800" anchor="ctr" anchorCtr="0">
            <a:noAutofit/>
          </a:bodyPr>
          <a:lstStyle>
            <a:lvl1pPr marL="457200" lvl="0" indent="-609600" algn="l">
              <a:lnSpc>
                <a:spcPct val="100000"/>
              </a:lnSpc>
              <a:spcBef>
                <a:spcPts val="5900"/>
              </a:spcBef>
              <a:spcAft>
                <a:spcPts val="0"/>
              </a:spcAft>
              <a:buClr>
                <a:srgbClr val="000000"/>
              </a:buClr>
              <a:buSzPts val="6000"/>
              <a:buFont typeface="Helvetica Neue"/>
              <a:buChar char="•"/>
              <a:defRPr sz="4800"/>
            </a:lvl1pPr>
            <a:lvl2pPr marL="914400" lvl="1" indent="-609600" algn="l">
              <a:lnSpc>
                <a:spcPct val="100000"/>
              </a:lnSpc>
              <a:spcBef>
                <a:spcPts val="5900"/>
              </a:spcBef>
              <a:spcAft>
                <a:spcPts val="0"/>
              </a:spcAft>
              <a:buClr>
                <a:srgbClr val="000000"/>
              </a:buClr>
              <a:buSzPts val="6000"/>
              <a:buFont typeface="Helvetica Neue"/>
              <a:buChar char="•"/>
              <a:defRPr sz="4800"/>
            </a:lvl2pPr>
            <a:lvl3pPr marL="1371600" lvl="2" indent="-609600" algn="l">
              <a:lnSpc>
                <a:spcPct val="100000"/>
              </a:lnSpc>
              <a:spcBef>
                <a:spcPts val="5900"/>
              </a:spcBef>
              <a:spcAft>
                <a:spcPts val="0"/>
              </a:spcAft>
              <a:buClr>
                <a:srgbClr val="000000"/>
              </a:buClr>
              <a:buSzPts val="6000"/>
              <a:buFont typeface="Helvetica Neue"/>
              <a:buChar char="•"/>
              <a:defRPr sz="4800"/>
            </a:lvl3pPr>
            <a:lvl4pPr marL="1828800" lvl="3" indent="-609600" algn="l">
              <a:lnSpc>
                <a:spcPct val="100000"/>
              </a:lnSpc>
              <a:spcBef>
                <a:spcPts val="5900"/>
              </a:spcBef>
              <a:spcAft>
                <a:spcPts val="0"/>
              </a:spcAft>
              <a:buClr>
                <a:srgbClr val="000000"/>
              </a:buClr>
              <a:buSzPts val="6000"/>
              <a:buFont typeface="Helvetica Neue"/>
              <a:buChar char="•"/>
              <a:defRPr sz="4800"/>
            </a:lvl4pPr>
            <a:lvl5pPr marL="2286000" lvl="4" indent="-609600" algn="l">
              <a:lnSpc>
                <a:spcPct val="100000"/>
              </a:lnSpc>
              <a:spcBef>
                <a:spcPts val="5900"/>
              </a:spcBef>
              <a:spcAft>
                <a:spcPts val="0"/>
              </a:spcAft>
              <a:buClr>
                <a:srgbClr val="000000"/>
              </a:buClr>
              <a:buSzPts val="6000"/>
              <a:buFont typeface="Helvetica Neue"/>
              <a:buChar char="•"/>
              <a:defRPr sz="48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44" name="Google Shape;44;p10"/>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89100" y="355600"/>
            <a:ext cx="21005799" cy="2286000"/>
          </a:xfrm>
          <a:prstGeom prst="rect">
            <a:avLst/>
          </a:prstGeom>
          <a:noFill/>
          <a:ln>
            <a:noFill/>
          </a:ln>
        </p:spPr>
        <p:txBody>
          <a:bodyPr spcFirstLastPara="1" wrap="square" lIns="50800" tIns="50800" rIns="50800" bIns="50800" anchor="ctr" anchorCtr="0">
            <a:noAutofit/>
          </a:bodyPr>
          <a:lstStyle>
            <a:lvl1pPr marR="0" lvl="0"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1689100" y="3149600"/>
            <a:ext cx="21005799" cy="9296400"/>
          </a:xfrm>
          <a:prstGeom prst="rect">
            <a:avLst/>
          </a:prstGeom>
          <a:noFill/>
          <a:ln>
            <a:noFill/>
          </a:ln>
        </p:spPr>
        <p:txBody>
          <a:bodyPr spcFirstLastPara="1" wrap="square" lIns="50800" tIns="50800" rIns="50800" bIns="50800" anchor="ctr" anchorCtr="0">
            <a:noAutofit/>
          </a:bodyPr>
          <a:lstStyle>
            <a:lvl1pPr marL="457200" marR="0" lvl="0"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1pPr>
            <a:lvl2pPr marL="914400" marR="0" lvl="1"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2pPr>
            <a:lvl3pPr marL="1371600" marR="0" lvl="2"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3pPr>
            <a:lvl4pPr marL="1828800" marR="0" lvl="3"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4pPr>
            <a:lvl5pPr marL="2286000" marR="0" lvl="4"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5pPr>
            <a:lvl6pPr marL="2743200" marR="0" lvl="5"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3200400" marR="0" lvl="6"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3657600" marR="0" lvl="7"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4114800" marR="0" lvl="8"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mazon.com/dp/B07Z1G6K8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JEcbkDfq-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hyperlink" Target="https://screencast-o-matic.com/register?ph=cYewir6zd" TargetMode="External"/><Relationship Id="rId4" Type="http://schemas.openxmlformats.org/officeDocument/2006/relationships/hyperlink" Target="https://underline.vids.io/videos/ac9cd7bc1c1ee5c625/remote-recording-instructions-june-2020-mp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obsproject.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sp>
        <p:nvSpPr>
          <p:cNvPr id="136" name="Google Shape;136;p31"/>
          <p:cNvSpPr txBox="1"/>
          <p:nvPr/>
        </p:nvSpPr>
        <p:spPr>
          <a:xfrm>
            <a:off x="1" y="428825"/>
            <a:ext cx="13008300" cy="1791900"/>
          </a:xfrm>
          <a:prstGeom prst="rect">
            <a:avLst/>
          </a:prstGeom>
          <a:noFill/>
          <a:ln>
            <a:noFill/>
          </a:ln>
        </p:spPr>
        <p:txBody>
          <a:bodyPr spcFirstLastPara="1" wrap="square" lIns="68550" tIns="68550" rIns="68550" bIns="68550" anchor="ctr" anchorCtr="0">
            <a:noAutofit/>
          </a:bodyPr>
          <a:lstStyle/>
          <a:p>
            <a:pPr marL="0" marR="0" lvl="0" indent="457200" algn="l" rtl="0">
              <a:lnSpc>
                <a:spcPct val="90000"/>
              </a:lnSpc>
              <a:spcBef>
                <a:spcPts val="0"/>
              </a:spcBef>
              <a:spcAft>
                <a:spcPts val="0"/>
              </a:spcAft>
              <a:buClr>
                <a:srgbClr val="000000"/>
              </a:buClr>
              <a:buSzPts val="9000"/>
              <a:buFont typeface="Arial"/>
              <a:buNone/>
            </a:pPr>
            <a:r>
              <a:rPr lang="en-US" sz="7200" b="1" i="0" u="none" strike="noStrike" cap="none">
                <a:solidFill>
                  <a:srgbClr val="000000"/>
                </a:solidFill>
                <a:latin typeface="Arial"/>
                <a:ea typeface="Arial"/>
                <a:cs typeface="Arial"/>
                <a:sym typeface="Arial"/>
              </a:rPr>
              <a:t>Overview</a:t>
            </a:r>
            <a:endParaRPr sz="7200" b="1" i="0" u="none" strike="noStrike" cap="none">
              <a:solidFill>
                <a:srgbClr val="000000"/>
              </a:solidFill>
              <a:latin typeface="Arial"/>
              <a:ea typeface="Arial"/>
              <a:cs typeface="Arial"/>
              <a:sym typeface="Arial"/>
            </a:endParaRPr>
          </a:p>
        </p:txBody>
      </p:sp>
      <p:sp>
        <p:nvSpPr>
          <p:cNvPr id="137" name="Google Shape;137;p31"/>
          <p:cNvSpPr txBox="1"/>
          <p:nvPr/>
        </p:nvSpPr>
        <p:spPr>
          <a:xfrm>
            <a:off x="1406928" y="3648299"/>
            <a:ext cx="21376677" cy="6171113"/>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200" b="0" i="0" u="none" strike="noStrike" cap="none" dirty="0">
                <a:solidFill>
                  <a:srgbClr val="000000"/>
                </a:solidFill>
                <a:latin typeface="Arial"/>
                <a:ea typeface="Arial"/>
                <a:cs typeface="Arial"/>
                <a:sym typeface="Arial"/>
              </a:rPr>
              <a:t>Here are instructions to make your video presentation stand out in 3 easy steps:</a:t>
            </a:r>
            <a:endParaRPr sz="4200" dirty="0"/>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Helvetica Neue"/>
              <a:ea typeface="Helvetica Neue"/>
              <a:cs typeface="Helvetica Neue"/>
              <a:sym typeface="Helvetica Neue"/>
            </a:endParaRPr>
          </a:p>
          <a:p>
            <a:pPr marL="0" marR="0" lvl="6" indent="1371600" algn="l" rtl="0">
              <a:lnSpc>
                <a:spcPct val="200000"/>
              </a:lnSpc>
              <a:spcBef>
                <a:spcPts val="0"/>
              </a:spcBef>
              <a:spcAft>
                <a:spcPts val="0"/>
              </a:spcAft>
              <a:buClr>
                <a:srgbClr val="000000"/>
              </a:buClr>
              <a:buSzPts val="4400"/>
              <a:buFont typeface="Arial"/>
              <a:buNone/>
            </a:pPr>
            <a:endParaRPr sz="4400" dirty="0"/>
          </a:p>
          <a:p>
            <a:pPr marL="0" marR="0" lvl="6" indent="1371600" algn="l" rtl="0">
              <a:lnSpc>
                <a:spcPct val="200000"/>
              </a:lnSpc>
              <a:spcBef>
                <a:spcPts val="0"/>
              </a:spcBef>
              <a:spcAft>
                <a:spcPts val="0"/>
              </a:spcAft>
              <a:buClr>
                <a:srgbClr val="000000"/>
              </a:buClr>
              <a:buSzPts val="4400"/>
              <a:buFont typeface="Arial"/>
              <a:buNone/>
            </a:pPr>
            <a:r>
              <a:rPr lang="en-US" sz="4200" b="0" i="0" u="none" strike="noStrike" cap="none" dirty="0">
                <a:solidFill>
                  <a:srgbClr val="000000"/>
                </a:solidFill>
                <a:latin typeface="Arial"/>
                <a:ea typeface="Arial"/>
                <a:cs typeface="Arial"/>
                <a:sym typeface="Arial"/>
              </a:rPr>
              <a:t>Step 1: Prepare the presentation</a:t>
            </a:r>
            <a:endParaRPr sz="4200" dirty="0"/>
          </a:p>
          <a:p>
            <a:pPr marL="0" marR="0" lvl="6" indent="1371600" algn="l" rtl="0">
              <a:lnSpc>
                <a:spcPct val="200000"/>
              </a:lnSpc>
              <a:spcBef>
                <a:spcPts val="0"/>
              </a:spcBef>
              <a:spcAft>
                <a:spcPts val="0"/>
              </a:spcAft>
              <a:buClr>
                <a:srgbClr val="000000"/>
              </a:buClr>
              <a:buSzPts val="4400"/>
              <a:buFont typeface="Arial"/>
              <a:buNone/>
            </a:pPr>
            <a:r>
              <a:rPr lang="en-US" sz="4200" b="0" i="0" u="none" strike="noStrike" cap="none" dirty="0">
                <a:solidFill>
                  <a:srgbClr val="000000"/>
                </a:solidFill>
                <a:latin typeface="Arial"/>
                <a:ea typeface="Arial"/>
                <a:cs typeface="Arial"/>
                <a:sym typeface="Arial"/>
              </a:rPr>
              <a:t>Step 2: Record your lecture</a:t>
            </a:r>
            <a:endParaRPr sz="4200" dirty="0"/>
          </a:p>
        </p:txBody>
      </p:sp>
      <p:cxnSp>
        <p:nvCxnSpPr>
          <p:cNvPr id="140" name="Google Shape;140;p31"/>
          <p:cNvCxnSpPr/>
          <p:nvPr/>
        </p:nvCxnSpPr>
        <p:spPr>
          <a:xfrm rot="10800000" flipH="1">
            <a:off x="7203234" y="1838530"/>
            <a:ext cx="15239400" cy="26100"/>
          </a:xfrm>
          <a:prstGeom prst="straightConnector1">
            <a:avLst/>
          </a:prstGeom>
          <a:noFill/>
          <a:ln w="127000" cap="flat" cmpd="sng">
            <a:solidFill>
              <a:srgbClr val="000000"/>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p:cNvGrpSpPr/>
        <p:nvPr/>
      </p:nvGrpSpPr>
      <p:grpSpPr>
        <a:xfrm>
          <a:off x="0" y="0"/>
          <a:ext cx="0" cy="0"/>
          <a:chOff x="0" y="0"/>
          <a:chExt cx="0" cy="0"/>
        </a:xfrm>
      </p:grpSpPr>
      <p:sp>
        <p:nvSpPr>
          <p:cNvPr id="147" name="Google Shape;147;p32"/>
          <p:cNvSpPr txBox="1"/>
          <p:nvPr/>
        </p:nvSpPr>
        <p:spPr>
          <a:xfrm>
            <a:off x="0" y="260200"/>
            <a:ext cx="16791000" cy="2554500"/>
          </a:xfrm>
          <a:prstGeom prst="rect">
            <a:avLst/>
          </a:prstGeom>
          <a:noFill/>
          <a:ln>
            <a:noFill/>
          </a:ln>
        </p:spPr>
        <p:txBody>
          <a:bodyPr spcFirstLastPara="1" wrap="square" lIns="68550" tIns="68550" rIns="68550" bIns="68550" anchor="ctr" anchorCtr="0">
            <a:noAutofit/>
          </a:bodyPr>
          <a:lstStyle/>
          <a:p>
            <a:pPr marL="0" marR="0" lvl="0" indent="457200" algn="l" rtl="0">
              <a:lnSpc>
                <a:spcPct val="90000"/>
              </a:lnSpc>
              <a:spcBef>
                <a:spcPts val="0"/>
              </a:spcBef>
              <a:spcAft>
                <a:spcPts val="0"/>
              </a:spcAft>
              <a:buClr>
                <a:srgbClr val="000000"/>
              </a:buClr>
              <a:buSzPts val="8000"/>
              <a:buFont typeface="Arial"/>
              <a:buNone/>
            </a:pPr>
            <a:r>
              <a:rPr lang="en-US" sz="7200" b="1" i="0" u="none" strike="noStrike" cap="none">
                <a:solidFill>
                  <a:srgbClr val="000000"/>
                </a:solidFill>
                <a:latin typeface="Arial"/>
                <a:ea typeface="Arial"/>
                <a:cs typeface="Arial"/>
                <a:sym typeface="Arial"/>
              </a:rPr>
              <a:t>Environment</a:t>
            </a:r>
            <a:endParaRPr sz="7200"/>
          </a:p>
          <a:p>
            <a:pPr marL="0" marR="0" lvl="0" indent="0" algn="l" rtl="0">
              <a:lnSpc>
                <a:spcPct val="90000"/>
              </a:lnSpc>
              <a:spcBef>
                <a:spcPts val="0"/>
              </a:spcBef>
              <a:spcAft>
                <a:spcPts val="0"/>
              </a:spcAft>
              <a:buClr>
                <a:srgbClr val="000000"/>
              </a:buClr>
              <a:buSzPts val="8000"/>
              <a:buFont typeface="Arial"/>
              <a:buNone/>
            </a:pPr>
            <a:endParaRPr sz="8000" b="1" i="0" u="none" strike="noStrike" cap="none">
              <a:solidFill>
                <a:srgbClr val="000000"/>
              </a:solidFill>
              <a:latin typeface="Arial"/>
              <a:ea typeface="Arial"/>
              <a:cs typeface="Arial"/>
              <a:sym typeface="Arial"/>
            </a:endParaRPr>
          </a:p>
        </p:txBody>
      </p:sp>
      <p:sp>
        <p:nvSpPr>
          <p:cNvPr id="148" name="Google Shape;148;p32"/>
          <p:cNvSpPr txBox="1"/>
          <p:nvPr/>
        </p:nvSpPr>
        <p:spPr>
          <a:xfrm>
            <a:off x="937853" y="3167729"/>
            <a:ext cx="13175036" cy="8227893"/>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200" b="0" i="0" u="none" strike="noStrike" cap="none" dirty="0">
                <a:solidFill>
                  <a:srgbClr val="000000"/>
                </a:solidFill>
                <a:latin typeface="Arial"/>
                <a:ea typeface="Arial"/>
                <a:cs typeface="Arial"/>
                <a:sym typeface="Arial"/>
              </a:rPr>
              <a:t>Select a room or place where you will NOT be distracted while you record. </a:t>
            </a:r>
            <a:br>
              <a:rPr lang="en-US" sz="4200" b="0" i="0" u="none" strike="noStrike" cap="none" dirty="0">
                <a:solidFill>
                  <a:srgbClr val="000000"/>
                </a:solidFill>
                <a:latin typeface="Arial"/>
                <a:ea typeface="Arial"/>
                <a:cs typeface="Arial"/>
                <a:sym typeface="Arial"/>
              </a:rPr>
            </a:br>
            <a:br>
              <a:rPr lang="en-US" sz="4200" b="0" i="0" u="none" strike="noStrike" cap="none" dirty="0">
                <a:solidFill>
                  <a:srgbClr val="000000"/>
                </a:solidFill>
                <a:latin typeface="Arial"/>
                <a:ea typeface="Arial"/>
                <a:cs typeface="Arial"/>
                <a:sym typeface="Arial"/>
              </a:rPr>
            </a:br>
            <a:r>
              <a:rPr lang="en-US" sz="4200" b="0" i="0" u="none" strike="noStrike" cap="none" dirty="0">
                <a:solidFill>
                  <a:srgbClr val="000000"/>
                </a:solidFill>
                <a:latin typeface="Arial"/>
                <a:ea typeface="Arial"/>
                <a:cs typeface="Arial"/>
                <a:sym typeface="Arial"/>
              </a:rPr>
              <a:t>Try to avoid any sound distractions in the room where you record; avoid background music, </a:t>
            </a:r>
            <a:br>
              <a:rPr lang="en-US" sz="4200" b="0" i="0" u="none" strike="noStrike" cap="none" dirty="0">
                <a:solidFill>
                  <a:srgbClr val="000000"/>
                </a:solidFill>
                <a:latin typeface="Arial"/>
                <a:ea typeface="Arial"/>
                <a:cs typeface="Arial"/>
                <a:sym typeface="Arial"/>
              </a:rPr>
            </a:br>
            <a:r>
              <a:rPr lang="en-US" sz="4200" b="0" i="0" u="none" strike="noStrike" cap="none" dirty="0">
                <a:solidFill>
                  <a:srgbClr val="000000"/>
                </a:solidFill>
                <a:latin typeface="Arial"/>
                <a:ea typeface="Arial"/>
                <a:cs typeface="Arial"/>
                <a:sym typeface="Arial"/>
              </a:rPr>
              <a:t>sounds from roads, sounds from other rooms.</a:t>
            </a:r>
            <a:br>
              <a:rPr lang="en-US" sz="4200" b="0" i="0" u="none" strike="noStrike" cap="none" dirty="0">
                <a:solidFill>
                  <a:srgbClr val="000000"/>
                </a:solidFill>
                <a:latin typeface="Arial"/>
                <a:ea typeface="Arial"/>
                <a:cs typeface="Arial"/>
                <a:sym typeface="Arial"/>
              </a:rPr>
            </a:br>
            <a:br>
              <a:rPr lang="en-US" sz="4200" b="0" i="0" u="none" strike="noStrike" cap="none" dirty="0">
                <a:solidFill>
                  <a:srgbClr val="000000"/>
                </a:solidFill>
                <a:latin typeface="Arial"/>
                <a:ea typeface="Arial"/>
                <a:cs typeface="Arial"/>
                <a:sym typeface="Arial"/>
              </a:rPr>
            </a:br>
            <a:r>
              <a:rPr lang="en-US" sz="4200" b="0" i="0" u="none" strike="noStrike" cap="none" dirty="0">
                <a:solidFill>
                  <a:srgbClr val="000000"/>
                </a:solidFill>
                <a:latin typeface="Arial"/>
                <a:ea typeface="Arial"/>
                <a:cs typeface="Arial"/>
                <a:sym typeface="Arial"/>
              </a:rPr>
              <a:t>Also turn off the sound and notifications on your phone and computer. </a:t>
            </a:r>
            <a:endParaRPr sz="4200" dirty="0"/>
          </a:p>
          <a:p>
            <a:pPr marL="857250" marR="0" lvl="0" indent="-666750" algn="l" rtl="0">
              <a:lnSpc>
                <a:spcPct val="100000"/>
              </a:lnSpc>
              <a:spcBef>
                <a:spcPts val="0"/>
              </a:spcBef>
              <a:spcAft>
                <a:spcPts val="0"/>
              </a:spcAft>
              <a:buClr>
                <a:srgbClr val="000000"/>
              </a:buClr>
              <a:buSzPts val="3000"/>
              <a:buFont typeface="Arial"/>
              <a:buNone/>
            </a:pPr>
            <a:endParaRPr sz="4200" b="1"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4400"/>
              <a:buFont typeface="Arial"/>
              <a:buNone/>
            </a:pPr>
            <a:r>
              <a:rPr lang="en-US" sz="4200" b="0" i="0" u="none" strike="noStrike" cap="none" dirty="0">
                <a:solidFill>
                  <a:srgbClr val="000000"/>
                </a:solidFill>
                <a:latin typeface="Arial"/>
                <a:ea typeface="Arial"/>
                <a:cs typeface="Arial"/>
                <a:sym typeface="Arial"/>
              </a:rPr>
              <a:t>On Windows 10 go to ‘Focus Assist’ and turn it to ‘alarms only’ for the recording.</a:t>
            </a:r>
            <a:endParaRPr sz="4200" dirty="0"/>
          </a:p>
        </p:txBody>
      </p:sp>
      <p:pic>
        <p:nvPicPr>
          <p:cNvPr id="149" name="Google Shape;149;p32" descr="Image"/>
          <p:cNvPicPr preferRelativeResize="0"/>
          <p:nvPr/>
        </p:nvPicPr>
        <p:blipFill rotWithShape="1">
          <a:blip r:embed="rId3">
            <a:alphaModFix/>
          </a:blip>
          <a:srcRect/>
          <a:stretch/>
        </p:blipFill>
        <p:spPr>
          <a:xfrm>
            <a:off x="14663050" y="4420515"/>
            <a:ext cx="9099944" cy="4874970"/>
          </a:xfrm>
          <a:prstGeom prst="rect">
            <a:avLst/>
          </a:prstGeom>
          <a:noFill/>
          <a:ln>
            <a:noFill/>
          </a:ln>
        </p:spPr>
      </p:pic>
      <p:cxnSp>
        <p:nvCxnSpPr>
          <p:cNvPr id="151" name="Google Shape;151;p32"/>
          <p:cNvCxnSpPr/>
          <p:nvPr/>
        </p:nvCxnSpPr>
        <p:spPr>
          <a:xfrm rot="10800000" flipH="1">
            <a:off x="7203234" y="1838530"/>
            <a:ext cx="15239400" cy="26100"/>
          </a:xfrm>
          <a:prstGeom prst="straightConnector1">
            <a:avLst/>
          </a:prstGeom>
          <a:noFill/>
          <a:ln w="127000" cap="flat" cmpd="sng">
            <a:solidFill>
              <a:srgbClr val="000000"/>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6"/>
        <p:cNvGrpSpPr/>
        <p:nvPr/>
      </p:nvGrpSpPr>
      <p:grpSpPr>
        <a:xfrm>
          <a:off x="0" y="0"/>
          <a:ext cx="0" cy="0"/>
          <a:chOff x="0" y="0"/>
          <a:chExt cx="0" cy="0"/>
        </a:xfrm>
      </p:grpSpPr>
      <p:sp>
        <p:nvSpPr>
          <p:cNvPr id="158" name="Google Shape;158;p33"/>
          <p:cNvSpPr txBox="1"/>
          <p:nvPr/>
        </p:nvSpPr>
        <p:spPr>
          <a:xfrm>
            <a:off x="0" y="260225"/>
            <a:ext cx="17738400" cy="2027400"/>
          </a:xfrm>
          <a:prstGeom prst="rect">
            <a:avLst/>
          </a:prstGeom>
          <a:noFill/>
          <a:ln>
            <a:noFill/>
          </a:ln>
        </p:spPr>
        <p:txBody>
          <a:bodyPr spcFirstLastPara="1" wrap="square" lIns="68550" tIns="68550" rIns="68550" bIns="68550" anchor="ctr" anchorCtr="0">
            <a:noAutofit/>
          </a:bodyPr>
          <a:lstStyle/>
          <a:p>
            <a:pPr marL="0" marR="0" lvl="0" indent="457200" algn="l" rtl="0">
              <a:lnSpc>
                <a:spcPct val="90000"/>
              </a:lnSpc>
              <a:spcBef>
                <a:spcPts val="0"/>
              </a:spcBef>
              <a:spcAft>
                <a:spcPts val="0"/>
              </a:spcAft>
              <a:buClr>
                <a:srgbClr val="000000"/>
              </a:buClr>
              <a:buSzPts val="8000"/>
              <a:buFont typeface="Arial"/>
              <a:buNone/>
            </a:pPr>
            <a:r>
              <a:rPr lang="en-US" sz="7200" b="1" i="0" u="none" strike="noStrike" cap="none">
                <a:solidFill>
                  <a:srgbClr val="000000"/>
                </a:solidFill>
                <a:latin typeface="Arial"/>
                <a:ea typeface="Arial"/>
                <a:cs typeface="Arial"/>
                <a:sym typeface="Arial"/>
              </a:rPr>
              <a:t>Backdrop &amp; Attire</a:t>
            </a:r>
            <a:endParaRPr sz="7200" b="1" i="0" u="none" strike="noStrike" cap="none">
              <a:solidFill>
                <a:srgbClr val="000000"/>
              </a:solidFill>
              <a:latin typeface="Arial"/>
              <a:ea typeface="Arial"/>
              <a:cs typeface="Arial"/>
              <a:sym typeface="Arial"/>
            </a:endParaRPr>
          </a:p>
        </p:txBody>
      </p:sp>
      <p:sp>
        <p:nvSpPr>
          <p:cNvPr id="159" name="Google Shape;159;p33"/>
          <p:cNvSpPr txBox="1"/>
          <p:nvPr/>
        </p:nvSpPr>
        <p:spPr>
          <a:xfrm>
            <a:off x="1084157" y="3456869"/>
            <a:ext cx="13175036" cy="8227893"/>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200" i="0" u="none" strike="noStrike" cap="none" dirty="0">
                <a:solidFill>
                  <a:srgbClr val="000000"/>
                </a:solidFill>
              </a:rPr>
              <a:t>Try to create a professional atmosphere. </a:t>
            </a:r>
            <a:endParaRPr sz="4200" dirty="0"/>
          </a:p>
          <a:p>
            <a:pPr marL="0" marR="0" lvl="0" indent="0" algn="l" rtl="0">
              <a:lnSpc>
                <a:spcPct val="100000"/>
              </a:lnSpc>
              <a:spcBef>
                <a:spcPts val="0"/>
              </a:spcBef>
              <a:spcAft>
                <a:spcPts val="0"/>
              </a:spcAft>
              <a:buClr>
                <a:srgbClr val="000000"/>
              </a:buClr>
              <a:buSzPts val="3000"/>
              <a:buFont typeface="Arial"/>
              <a:buNone/>
            </a:pPr>
            <a:endParaRPr sz="4200" b="1" i="0" u="none" strike="noStrike" cap="none" dirty="0">
              <a:solidFill>
                <a:srgbClr val="000000"/>
              </a:solidFill>
            </a:endParaRPr>
          </a:p>
          <a:p>
            <a:pPr marL="0" marR="0" lvl="0" indent="0" algn="l" rtl="0">
              <a:lnSpc>
                <a:spcPct val="100000"/>
              </a:lnSpc>
              <a:spcBef>
                <a:spcPts val="0"/>
              </a:spcBef>
              <a:spcAft>
                <a:spcPts val="0"/>
              </a:spcAft>
              <a:buClr>
                <a:srgbClr val="000000"/>
              </a:buClr>
              <a:buSzPts val="4400"/>
              <a:buFont typeface="Arial"/>
              <a:buNone/>
            </a:pPr>
            <a:r>
              <a:rPr lang="en-US" sz="4200" i="0" u="none" strike="noStrike" cap="none" dirty="0">
                <a:solidFill>
                  <a:srgbClr val="000000"/>
                </a:solidFill>
              </a:rPr>
              <a:t>The easiest way is to have all white background which usually means you need to find a spot with a white wall and record there.</a:t>
            </a:r>
            <a:endParaRPr sz="4200" dirty="0"/>
          </a:p>
          <a:p>
            <a:pPr marL="0" marR="0" lvl="0" indent="0" algn="l" rtl="0">
              <a:lnSpc>
                <a:spcPct val="100000"/>
              </a:lnSpc>
              <a:spcBef>
                <a:spcPts val="0"/>
              </a:spcBef>
              <a:spcAft>
                <a:spcPts val="0"/>
              </a:spcAft>
              <a:buClr>
                <a:srgbClr val="000000"/>
              </a:buClr>
              <a:buSzPts val="3000"/>
              <a:buFont typeface="Arial"/>
              <a:buNone/>
            </a:pPr>
            <a:endParaRPr sz="4200" b="1" i="0" u="none" strike="noStrike" cap="none" dirty="0">
              <a:solidFill>
                <a:srgbClr val="000000"/>
              </a:solidFill>
            </a:endParaRPr>
          </a:p>
          <a:p>
            <a:pPr marL="0" marR="0" lvl="0" indent="0" algn="l" rtl="0">
              <a:lnSpc>
                <a:spcPct val="100000"/>
              </a:lnSpc>
              <a:spcBef>
                <a:spcPts val="0"/>
              </a:spcBef>
              <a:spcAft>
                <a:spcPts val="0"/>
              </a:spcAft>
              <a:buClr>
                <a:srgbClr val="000000"/>
              </a:buClr>
              <a:buSzPts val="4400"/>
              <a:buFont typeface="Arial"/>
              <a:buNone/>
            </a:pPr>
            <a:r>
              <a:rPr lang="en-US" sz="4200" i="0" u="none" strike="noStrike" cap="none" dirty="0">
                <a:solidFill>
                  <a:srgbClr val="000000"/>
                </a:solidFill>
              </a:rPr>
              <a:t>A nice bookcase in the background can also work well. </a:t>
            </a:r>
            <a:endParaRPr sz="4200" dirty="0"/>
          </a:p>
          <a:p>
            <a:pPr marL="0" marR="0" lvl="0" indent="0" algn="l" rtl="0">
              <a:lnSpc>
                <a:spcPct val="100000"/>
              </a:lnSpc>
              <a:spcBef>
                <a:spcPts val="0"/>
              </a:spcBef>
              <a:spcAft>
                <a:spcPts val="0"/>
              </a:spcAft>
              <a:buClr>
                <a:srgbClr val="000000"/>
              </a:buClr>
              <a:buSzPts val="4400"/>
              <a:buFont typeface="Arial"/>
              <a:buNone/>
            </a:pPr>
            <a:endParaRPr sz="4200" i="0" u="none" strike="noStrike" cap="none" dirty="0">
              <a:solidFill>
                <a:srgbClr val="000000"/>
              </a:solidFill>
            </a:endParaRPr>
          </a:p>
          <a:p>
            <a:pPr marL="0" marR="0" lvl="0" indent="0" algn="l" rtl="0">
              <a:lnSpc>
                <a:spcPct val="100000"/>
              </a:lnSpc>
              <a:spcBef>
                <a:spcPts val="0"/>
              </a:spcBef>
              <a:spcAft>
                <a:spcPts val="0"/>
              </a:spcAft>
              <a:buClr>
                <a:srgbClr val="000000"/>
              </a:buClr>
              <a:buSzPts val="4400"/>
              <a:buFont typeface="Arial"/>
              <a:buNone/>
            </a:pPr>
            <a:r>
              <a:rPr lang="en-US" sz="4200" i="0" u="none" strike="noStrike" cap="none" dirty="0">
                <a:solidFill>
                  <a:srgbClr val="000000"/>
                </a:solidFill>
              </a:rPr>
              <a:t>Although casual dress code is standard in the conference community, please keep in mind that appearance affects the presentation effectiveness.</a:t>
            </a:r>
            <a:endParaRPr sz="4200" i="0" u="none" strike="noStrike" cap="none" dirty="0">
              <a:solidFill>
                <a:srgbClr val="000000"/>
              </a:solidFill>
            </a:endParaRPr>
          </a:p>
        </p:txBody>
      </p:sp>
      <p:pic>
        <p:nvPicPr>
          <p:cNvPr id="160" name="Google Shape;160;p33" descr="Image"/>
          <p:cNvPicPr preferRelativeResize="0"/>
          <p:nvPr/>
        </p:nvPicPr>
        <p:blipFill rotWithShape="1">
          <a:blip r:embed="rId3">
            <a:alphaModFix/>
          </a:blip>
          <a:srcRect/>
          <a:stretch/>
        </p:blipFill>
        <p:spPr>
          <a:xfrm>
            <a:off x="14663075" y="4282640"/>
            <a:ext cx="9099944" cy="4874970"/>
          </a:xfrm>
          <a:prstGeom prst="rect">
            <a:avLst/>
          </a:prstGeom>
          <a:noFill/>
          <a:ln>
            <a:noFill/>
          </a:ln>
        </p:spPr>
      </p:pic>
      <p:cxnSp>
        <p:nvCxnSpPr>
          <p:cNvPr id="162" name="Google Shape;162;p33"/>
          <p:cNvCxnSpPr/>
          <p:nvPr/>
        </p:nvCxnSpPr>
        <p:spPr>
          <a:xfrm rot="10800000" flipH="1">
            <a:off x="7203234" y="1838530"/>
            <a:ext cx="15239400" cy="26100"/>
          </a:xfrm>
          <a:prstGeom prst="straightConnector1">
            <a:avLst/>
          </a:prstGeom>
          <a:noFill/>
          <a:ln w="127000" cap="flat" cmpd="sng">
            <a:solidFill>
              <a:srgbClr val="000000"/>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70" name="Google Shape;170;p34"/>
          <p:cNvSpPr txBox="1"/>
          <p:nvPr/>
        </p:nvSpPr>
        <p:spPr>
          <a:xfrm>
            <a:off x="1" y="594425"/>
            <a:ext cx="17542500" cy="1311000"/>
          </a:xfrm>
          <a:prstGeom prst="rect">
            <a:avLst/>
          </a:prstGeom>
          <a:noFill/>
          <a:ln>
            <a:noFill/>
          </a:ln>
        </p:spPr>
        <p:txBody>
          <a:bodyPr spcFirstLastPara="1" wrap="square" lIns="68550" tIns="68550" rIns="68550" bIns="68550" anchor="ctr" anchorCtr="0">
            <a:noAutofit/>
          </a:bodyPr>
          <a:lstStyle/>
          <a:p>
            <a:pPr marL="0" marR="0" lvl="0" indent="457200" algn="l" rtl="0">
              <a:lnSpc>
                <a:spcPct val="90000"/>
              </a:lnSpc>
              <a:spcBef>
                <a:spcPts val="0"/>
              </a:spcBef>
              <a:spcAft>
                <a:spcPts val="0"/>
              </a:spcAft>
              <a:buClr>
                <a:srgbClr val="000000"/>
              </a:buClr>
              <a:buSzPts val="8000"/>
              <a:buFont typeface="Arial"/>
              <a:buNone/>
            </a:pPr>
            <a:r>
              <a:rPr lang="en-US" sz="7200" b="1" i="0" u="none" strike="noStrike" cap="none">
                <a:solidFill>
                  <a:srgbClr val="000000"/>
                </a:solidFill>
                <a:latin typeface="Arial"/>
                <a:ea typeface="Arial"/>
                <a:cs typeface="Arial"/>
                <a:sym typeface="Arial"/>
              </a:rPr>
              <a:t>Lighting</a:t>
            </a:r>
            <a:endParaRPr sz="7200" b="1" i="0" u="none" strike="noStrike" cap="none">
              <a:solidFill>
                <a:srgbClr val="000000"/>
              </a:solidFill>
              <a:latin typeface="Arial"/>
              <a:ea typeface="Arial"/>
              <a:cs typeface="Arial"/>
              <a:sym typeface="Arial"/>
            </a:endParaRPr>
          </a:p>
        </p:txBody>
      </p:sp>
      <p:sp>
        <p:nvSpPr>
          <p:cNvPr id="171" name="Google Shape;171;p34"/>
          <p:cNvSpPr txBox="1"/>
          <p:nvPr/>
        </p:nvSpPr>
        <p:spPr>
          <a:xfrm>
            <a:off x="1084150" y="3218800"/>
            <a:ext cx="12784200" cy="78585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4200"/>
              <a:buFont typeface="Arial"/>
              <a:buNone/>
            </a:pPr>
            <a:r>
              <a:rPr lang="en-US" sz="4200" i="0" u="none" strike="noStrike" cap="none">
                <a:solidFill>
                  <a:srgbClr val="000000"/>
                </a:solidFill>
              </a:rPr>
              <a:t>When you record, your light source should be in </a:t>
            </a:r>
            <a:r>
              <a:rPr lang="en-US" sz="4200" i="0" u="sng" strike="noStrike" cap="none">
                <a:solidFill>
                  <a:srgbClr val="000000"/>
                </a:solidFill>
              </a:rPr>
              <a:t>front</a:t>
            </a:r>
            <a:r>
              <a:rPr lang="en-US" sz="4200" i="0" u="none" strike="noStrike" cap="none">
                <a:solidFill>
                  <a:srgbClr val="000000"/>
                </a:solidFill>
              </a:rPr>
              <a:t> of you. </a:t>
            </a:r>
            <a:endParaRPr sz="4200"/>
          </a:p>
          <a:p>
            <a:pPr marL="0" marR="0" lvl="0" indent="0" algn="l" rtl="0">
              <a:lnSpc>
                <a:spcPct val="100000"/>
              </a:lnSpc>
              <a:spcBef>
                <a:spcPts val="0"/>
              </a:spcBef>
              <a:spcAft>
                <a:spcPts val="0"/>
              </a:spcAft>
              <a:buClr>
                <a:srgbClr val="000000"/>
              </a:buClr>
              <a:buSzPts val="4200"/>
              <a:buFont typeface="Arial"/>
              <a:buNone/>
            </a:pPr>
            <a:endParaRPr sz="4200" b="1" i="0" u="none" strike="noStrike" cap="none">
              <a:solidFill>
                <a:srgbClr val="000000"/>
              </a:solidFill>
            </a:endParaRPr>
          </a:p>
          <a:p>
            <a:pPr marL="0" marR="0" lvl="0" indent="0" algn="l" rtl="0">
              <a:lnSpc>
                <a:spcPct val="100000"/>
              </a:lnSpc>
              <a:spcBef>
                <a:spcPts val="0"/>
              </a:spcBef>
              <a:spcAft>
                <a:spcPts val="0"/>
              </a:spcAft>
              <a:buClr>
                <a:srgbClr val="000000"/>
              </a:buClr>
              <a:buSzPts val="4200"/>
              <a:buFont typeface="Arial"/>
              <a:buNone/>
            </a:pPr>
            <a:r>
              <a:rPr lang="en-US" sz="4200" i="0" u="none" strike="noStrike" cap="none">
                <a:solidFill>
                  <a:srgbClr val="000000"/>
                </a:solidFill>
              </a:rPr>
              <a:t>Watch out for a daylight window streaming in light, or an overhead fixture that may be behind you. </a:t>
            </a:r>
            <a:endParaRPr sz="4200"/>
          </a:p>
          <a:p>
            <a:pPr marL="0" marR="0" lvl="0" indent="0" algn="l" rtl="0">
              <a:lnSpc>
                <a:spcPct val="100000"/>
              </a:lnSpc>
              <a:spcBef>
                <a:spcPts val="0"/>
              </a:spcBef>
              <a:spcAft>
                <a:spcPts val="0"/>
              </a:spcAft>
              <a:buClr>
                <a:srgbClr val="000000"/>
              </a:buClr>
              <a:buSzPts val="4200"/>
              <a:buFont typeface="Arial"/>
              <a:buNone/>
            </a:pPr>
            <a:endParaRPr sz="4200" b="1" i="0" u="none" strike="noStrike" cap="none">
              <a:solidFill>
                <a:srgbClr val="000000"/>
              </a:solidFill>
            </a:endParaRPr>
          </a:p>
          <a:p>
            <a:pPr marL="0" marR="0" lvl="0" indent="0" algn="l" rtl="0">
              <a:lnSpc>
                <a:spcPct val="100000"/>
              </a:lnSpc>
              <a:spcBef>
                <a:spcPts val="0"/>
              </a:spcBef>
              <a:spcAft>
                <a:spcPts val="0"/>
              </a:spcAft>
              <a:buClr>
                <a:srgbClr val="000000"/>
              </a:buClr>
              <a:buSzPts val="4200"/>
              <a:buFont typeface="Arial"/>
              <a:buNone/>
            </a:pPr>
            <a:r>
              <a:rPr lang="en-US" sz="4200" i="0" u="none" strike="noStrike" cap="none">
                <a:solidFill>
                  <a:srgbClr val="000000"/>
                </a:solidFill>
              </a:rPr>
              <a:t>The best light source for recording is indirect natural light so if it is possible, record </a:t>
            </a:r>
            <a:r>
              <a:rPr lang="en-US" sz="4200" i="0" u="sng" strike="noStrike" cap="none">
                <a:solidFill>
                  <a:srgbClr val="000000"/>
                </a:solidFill>
              </a:rPr>
              <a:t>facing</a:t>
            </a:r>
            <a:r>
              <a:rPr lang="en-US" sz="4200" i="0" u="none" strike="noStrike" cap="none">
                <a:solidFill>
                  <a:srgbClr val="000000"/>
                </a:solidFill>
              </a:rPr>
              <a:t> a window. </a:t>
            </a:r>
            <a:endParaRPr sz="4200"/>
          </a:p>
          <a:p>
            <a:pPr marL="0" marR="0" lvl="0" indent="0" algn="l" rtl="0">
              <a:lnSpc>
                <a:spcPct val="100000"/>
              </a:lnSpc>
              <a:spcBef>
                <a:spcPts val="0"/>
              </a:spcBef>
              <a:spcAft>
                <a:spcPts val="0"/>
              </a:spcAft>
              <a:buClr>
                <a:srgbClr val="000000"/>
              </a:buClr>
              <a:buSzPts val="4200"/>
              <a:buFont typeface="Arial"/>
              <a:buNone/>
            </a:pPr>
            <a:endParaRPr sz="4200" b="1" i="0" u="none" strike="noStrike" cap="none">
              <a:solidFill>
                <a:srgbClr val="000000"/>
              </a:solidFill>
            </a:endParaRPr>
          </a:p>
          <a:p>
            <a:pPr marL="0" marR="0" lvl="0" indent="0" algn="l" rtl="0">
              <a:lnSpc>
                <a:spcPct val="100000"/>
              </a:lnSpc>
              <a:spcBef>
                <a:spcPts val="0"/>
              </a:spcBef>
              <a:spcAft>
                <a:spcPts val="0"/>
              </a:spcAft>
              <a:buClr>
                <a:srgbClr val="000000"/>
              </a:buClr>
              <a:buSzPts val="4200"/>
              <a:buFont typeface="Arial"/>
              <a:buNone/>
            </a:pPr>
            <a:r>
              <a:rPr lang="en-US" sz="4200" i="0" u="none" strike="noStrike" cap="none">
                <a:solidFill>
                  <a:srgbClr val="000000"/>
                </a:solidFill>
              </a:rPr>
              <a:t>General rules for artificial light sources:</a:t>
            </a:r>
            <a:endParaRPr sz="4200"/>
          </a:p>
          <a:p>
            <a:pPr marL="571500" marR="0" lvl="5" indent="-571500" algn="l" rtl="0">
              <a:lnSpc>
                <a:spcPct val="100000"/>
              </a:lnSpc>
              <a:spcBef>
                <a:spcPts val="0"/>
              </a:spcBef>
              <a:spcAft>
                <a:spcPts val="0"/>
              </a:spcAft>
              <a:buClr>
                <a:srgbClr val="000000"/>
              </a:buClr>
              <a:buSzPts val="4200"/>
              <a:buChar char="•"/>
            </a:pPr>
            <a:r>
              <a:rPr lang="en-US" sz="4200" i="0" u="none" strike="noStrike" cap="none">
                <a:solidFill>
                  <a:srgbClr val="000000"/>
                </a:solidFill>
              </a:rPr>
              <a:t>You do not want the light in the camera frame.</a:t>
            </a:r>
            <a:endParaRPr sz="4200"/>
          </a:p>
          <a:p>
            <a:pPr marL="571500" marR="0" lvl="5" indent="-571500" algn="l" rtl="0">
              <a:lnSpc>
                <a:spcPct val="100000"/>
              </a:lnSpc>
              <a:spcBef>
                <a:spcPts val="0"/>
              </a:spcBef>
              <a:spcAft>
                <a:spcPts val="0"/>
              </a:spcAft>
              <a:buClr>
                <a:srgbClr val="000000"/>
              </a:buClr>
              <a:buSzPts val="4200"/>
              <a:buChar char="•"/>
            </a:pPr>
            <a:r>
              <a:rPr lang="en-US" sz="4200" i="0" u="none" strike="noStrike" cap="none">
                <a:solidFill>
                  <a:srgbClr val="000000"/>
                </a:solidFill>
              </a:rPr>
              <a:t>The light should not be too close to your face. </a:t>
            </a:r>
            <a:endParaRPr sz="4200"/>
          </a:p>
        </p:txBody>
      </p:sp>
      <p:pic>
        <p:nvPicPr>
          <p:cNvPr id="172" name="Google Shape;172;p34" descr="how to record a lecture with Panopto apps"/>
          <p:cNvPicPr preferRelativeResize="0"/>
          <p:nvPr/>
        </p:nvPicPr>
        <p:blipFill rotWithShape="1">
          <a:blip r:embed="rId3">
            <a:alphaModFix/>
          </a:blip>
          <a:srcRect/>
          <a:stretch/>
        </p:blipFill>
        <p:spPr>
          <a:xfrm>
            <a:off x="16515184" y="4605842"/>
            <a:ext cx="6474363" cy="3776712"/>
          </a:xfrm>
          <a:prstGeom prst="rect">
            <a:avLst/>
          </a:prstGeom>
          <a:noFill/>
          <a:ln>
            <a:noFill/>
          </a:ln>
        </p:spPr>
      </p:pic>
      <p:cxnSp>
        <p:nvCxnSpPr>
          <p:cNvPr id="173" name="Google Shape;173;p34"/>
          <p:cNvCxnSpPr/>
          <p:nvPr/>
        </p:nvCxnSpPr>
        <p:spPr>
          <a:xfrm rot="10800000" flipH="1">
            <a:off x="7203234" y="1838530"/>
            <a:ext cx="15239400" cy="26100"/>
          </a:xfrm>
          <a:prstGeom prst="straightConnector1">
            <a:avLst/>
          </a:prstGeom>
          <a:noFill/>
          <a:ln w="127000" cap="flat" cmpd="sng">
            <a:solidFill>
              <a:srgbClr val="000000"/>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8"/>
        <p:cNvGrpSpPr/>
        <p:nvPr/>
      </p:nvGrpSpPr>
      <p:grpSpPr>
        <a:xfrm>
          <a:off x="0" y="0"/>
          <a:ext cx="0" cy="0"/>
          <a:chOff x="0" y="0"/>
          <a:chExt cx="0" cy="0"/>
        </a:xfrm>
      </p:grpSpPr>
      <p:sp>
        <p:nvSpPr>
          <p:cNvPr id="181" name="Google Shape;181;p35"/>
          <p:cNvSpPr txBox="1"/>
          <p:nvPr/>
        </p:nvSpPr>
        <p:spPr>
          <a:xfrm>
            <a:off x="1" y="594425"/>
            <a:ext cx="17542500" cy="1311000"/>
          </a:xfrm>
          <a:prstGeom prst="rect">
            <a:avLst/>
          </a:prstGeom>
          <a:noFill/>
          <a:ln>
            <a:noFill/>
          </a:ln>
        </p:spPr>
        <p:txBody>
          <a:bodyPr spcFirstLastPara="1" wrap="square" lIns="68550" tIns="68550" rIns="68550" bIns="68550" anchor="ctr" anchorCtr="0">
            <a:noAutofit/>
          </a:bodyPr>
          <a:lstStyle/>
          <a:p>
            <a:pPr marL="0" marR="0" lvl="0" indent="457200" algn="l" rtl="0">
              <a:lnSpc>
                <a:spcPct val="90000"/>
              </a:lnSpc>
              <a:spcBef>
                <a:spcPts val="0"/>
              </a:spcBef>
              <a:spcAft>
                <a:spcPts val="0"/>
              </a:spcAft>
              <a:buClr>
                <a:srgbClr val="000000"/>
              </a:buClr>
              <a:buSzPts val="8000"/>
              <a:buFont typeface="Arial"/>
              <a:buNone/>
            </a:pPr>
            <a:r>
              <a:rPr lang="en-US" sz="7200" b="1" i="0" u="none" strike="noStrike" cap="none">
                <a:solidFill>
                  <a:srgbClr val="000000"/>
                </a:solidFill>
                <a:latin typeface="Arial"/>
                <a:ea typeface="Arial"/>
                <a:cs typeface="Arial"/>
                <a:sym typeface="Arial"/>
              </a:rPr>
              <a:t>Audio</a:t>
            </a:r>
            <a:endParaRPr sz="7200" b="1" i="0" u="none" strike="noStrike" cap="none">
              <a:solidFill>
                <a:srgbClr val="000000"/>
              </a:solidFill>
              <a:latin typeface="Arial"/>
              <a:ea typeface="Arial"/>
              <a:cs typeface="Arial"/>
              <a:sym typeface="Arial"/>
            </a:endParaRPr>
          </a:p>
        </p:txBody>
      </p:sp>
      <p:sp>
        <p:nvSpPr>
          <p:cNvPr id="182" name="Google Shape;182;p35"/>
          <p:cNvSpPr txBox="1"/>
          <p:nvPr/>
        </p:nvSpPr>
        <p:spPr>
          <a:xfrm>
            <a:off x="1084150" y="2438400"/>
            <a:ext cx="13175100" cy="99864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rgbClr val="000000"/>
                </a:solidFill>
                <a:latin typeface="Arial"/>
                <a:ea typeface="Arial"/>
                <a:cs typeface="Arial"/>
                <a:sym typeface="Arial"/>
              </a:rPr>
              <a:t>Having a dedicated microphone will make you sound </a:t>
            </a:r>
            <a:r>
              <a:rPr lang="en-US" sz="4200" b="0" i="0" u="sng" strike="noStrike" cap="none">
                <a:solidFill>
                  <a:srgbClr val="000000"/>
                </a:solidFill>
                <a:latin typeface="Arial"/>
                <a:ea typeface="Arial"/>
                <a:cs typeface="Arial"/>
                <a:sym typeface="Arial"/>
              </a:rPr>
              <a:t>a thousand times better</a:t>
            </a:r>
            <a:r>
              <a:rPr lang="en-US" sz="4200" b="0" i="0" u="none" strike="noStrike" cap="none">
                <a:solidFill>
                  <a:srgbClr val="000000"/>
                </a:solidFill>
                <a:latin typeface="Arial"/>
                <a:ea typeface="Arial"/>
                <a:cs typeface="Arial"/>
                <a:sym typeface="Arial"/>
              </a:rPr>
              <a:t>. That’s why every presenter on TV uses a microphone of some kind.</a:t>
            </a:r>
            <a:endParaRPr/>
          </a:p>
          <a:p>
            <a:pPr marL="0" marR="0" lvl="0" indent="0" algn="l" rtl="0">
              <a:lnSpc>
                <a:spcPct val="100000"/>
              </a:lnSpc>
              <a:spcBef>
                <a:spcPts val="0"/>
              </a:spcBef>
              <a:spcAft>
                <a:spcPts val="0"/>
              </a:spcAft>
              <a:buClr>
                <a:srgbClr val="000000"/>
              </a:buClr>
              <a:buSzPts val="4200"/>
              <a:buFont typeface="Arial"/>
              <a:buNone/>
            </a:pPr>
            <a:endParaRPr sz="4200" b="1"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4200"/>
              <a:buFont typeface="Arial"/>
              <a:buNone/>
            </a:pPr>
            <a:r>
              <a:rPr lang="en-US" sz="4200" b="0" i="1" u="none" strike="noStrike" cap="none">
                <a:solidFill>
                  <a:srgbClr val="000000"/>
                </a:solidFill>
                <a:latin typeface="Arial"/>
                <a:ea typeface="Arial"/>
                <a:cs typeface="Arial"/>
                <a:sym typeface="Arial"/>
              </a:rPr>
              <a:t>If possible, please do NOT use the built-in Laptop Microphone!</a:t>
            </a:r>
            <a:endParaRPr/>
          </a:p>
          <a:p>
            <a:pPr marL="0" marR="0" lvl="0" indent="0" algn="l" rtl="0">
              <a:lnSpc>
                <a:spcPct val="100000"/>
              </a:lnSpc>
              <a:spcBef>
                <a:spcPts val="0"/>
              </a:spcBef>
              <a:spcAft>
                <a:spcPts val="0"/>
              </a:spcAft>
              <a:buClr>
                <a:srgbClr val="000000"/>
              </a:buClr>
              <a:buSzPts val="4200"/>
              <a:buFont typeface="Arial"/>
              <a:buNone/>
            </a:pPr>
            <a:endParaRPr sz="4200" b="1"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rgbClr val="000000"/>
                </a:solidFill>
                <a:latin typeface="Arial"/>
                <a:ea typeface="Arial"/>
                <a:cs typeface="Arial"/>
                <a:sym typeface="Arial"/>
              </a:rPr>
              <a:t>You do NOT need to buy an expensive microphone.  Any headset microphone, USB microphone or Lavalier mic will work. </a:t>
            </a:r>
            <a:endParaRPr/>
          </a:p>
          <a:p>
            <a:pPr marL="0" marR="0" lvl="0" indent="0" algn="l" rtl="0">
              <a:lnSpc>
                <a:spcPct val="100000"/>
              </a:lnSpc>
              <a:spcBef>
                <a:spcPts val="0"/>
              </a:spcBef>
              <a:spcAft>
                <a:spcPts val="0"/>
              </a:spcAft>
              <a:buClr>
                <a:srgbClr val="000000"/>
              </a:buClr>
              <a:buSzPts val="4200"/>
              <a:buFont typeface="Arial"/>
              <a:buNone/>
            </a:pPr>
            <a:endParaRPr sz="4200" b="1"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rgbClr val="000000"/>
                </a:solidFill>
                <a:latin typeface="Arial"/>
                <a:ea typeface="Arial"/>
                <a:cs typeface="Arial"/>
                <a:sym typeface="Arial"/>
              </a:rPr>
              <a:t>Here’s an example of one (of many options) available on Amazon </a:t>
            </a:r>
            <a:r>
              <a:rPr lang="en-US" sz="4200"/>
              <a:t>inexpensively </a:t>
            </a:r>
            <a:r>
              <a:rPr lang="en-US" sz="42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https://www.amazon.com/dp/B07Z1G6K8G</a:t>
            </a:r>
            <a:endParaRPr sz="4200" b="1" i="0" u="none" strike="noStrike" cap="none">
              <a:solidFill>
                <a:srgbClr val="000000"/>
              </a:solidFill>
              <a:latin typeface="Helvetica Neue"/>
              <a:ea typeface="Helvetica Neue"/>
              <a:cs typeface="Helvetica Neue"/>
              <a:sym typeface="Helvetica Neue"/>
            </a:endParaRPr>
          </a:p>
        </p:txBody>
      </p:sp>
      <p:pic>
        <p:nvPicPr>
          <p:cNvPr id="183" name="Google Shape;183;p35"/>
          <p:cNvPicPr preferRelativeResize="0"/>
          <p:nvPr/>
        </p:nvPicPr>
        <p:blipFill rotWithShape="1">
          <a:blip r:embed="rId4">
            <a:alphaModFix/>
          </a:blip>
          <a:srcRect/>
          <a:stretch/>
        </p:blipFill>
        <p:spPr>
          <a:xfrm>
            <a:off x="16163355" y="3572552"/>
            <a:ext cx="6722137" cy="5316640"/>
          </a:xfrm>
          <a:prstGeom prst="rect">
            <a:avLst/>
          </a:prstGeom>
          <a:noFill/>
          <a:ln>
            <a:noFill/>
          </a:ln>
        </p:spPr>
      </p:pic>
      <p:cxnSp>
        <p:nvCxnSpPr>
          <p:cNvPr id="184" name="Google Shape;184;p35"/>
          <p:cNvCxnSpPr/>
          <p:nvPr/>
        </p:nvCxnSpPr>
        <p:spPr>
          <a:xfrm rot="10800000" flipH="1">
            <a:off x="7203234" y="1838530"/>
            <a:ext cx="15239400" cy="26100"/>
          </a:xfrm>
          <a:prstGeom prst="straightConnector1">
            <a:avLst/>
          </a:prstGeom>
          <a:noFill/>
          <a:ln w="127000" cap="flat" cmpd="sng">
            <a:solidFill>
              <a:srgbClr val="000000"/>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9"/>
        <p:cNvGrpSpPr/>
        <p:nvPr/>
      </p:nvGrpSpPr>
      <p:grpSpPr>
        <a:xfrm>
          <a:off x="0" y="0"/>
          <a:ext cx="0" cy="0"/>
          <a:chOff x="0" y="0"/>
          <a:chExt cx="0" cy="0"/>
        </a:xfrm>
      </p:grpSpPr>
      <p:sp>
        <p:nvSpPr>
          <p:cNvPr id="192" name="Google Shape;192;p36"/>
          <p:cNvSpPr txBox="1"/>
          <p:nvPr/>
        </p:nvSpPr>
        <p:spPr>
          <a:xfrm>
            <a:off x="0" y="0"/>
            <a:ext cx="16869900" cy="2264100"/>
          </a:xfrm>
          <a:prstGeom prst="rect">
            <a:avLst/>
          </a:prstGeom>
          <a:noFill/>
          <a:ln>
            <a:noFill/>
          </a:ln>
        </p:spPr>
        <p:txBody>
          <a:bodyPr spcFirstLastPara="1" wrap="square" lIns="68550" tIns="68550" rIns="68550" bIns="68550" anchor="ctr" anchorCtr="0">
            <a:noAutofit/>
          </a:bodyPr>
          <a:lstStyle/>
          <a:p>
            <a:pPr marL="0" marR="0" lvl="0" indent="457200" algn="l" rtl="0">
              <a:lnSpc>
                <a:spcPct val="90000"/>
              </a:lnSpc>
              <a:spcBef>
                <a:spcPts val="0"/>
              </a:spcBef>
              <a:spcAft>
                <a:spcPts val="0"/>
              </a:spcAft>
              <a:buClr>
                <a:srgbClr val="000000"/>
              </a:buClr>
              <a:buSzPts val="7200"/>
              <a:buFont typeface="Arial"/>
              <a:buNone/>
            </a:pPr>
            <a:r>
              <a:rPr lang="en-US" sz="7200" b="1"/>
              <a:t>1</a:t>
            </a:r>
            <a:r>
              <a:rPr lang="en-US" sz="7200" b="1" i="0" u="none" strike="noStrike" cap="none">
                <a:solidFill>
                  <a:srgbClr val="000000"/>
                </a:solidFill>
                <a:latin typeface="Arial"/>
                <a:ea typeface="Arial"/>
                <a:cs typeface="Arial"/>
                <a:sym typeface="Arial"/>
              </a:rPr>
              <a:t>. Download the Software &amp; Record</a:t>
            </a:r>
            <a:endParaRPr sz="7200" b="1" i="0" u="none" strike="noStrike" cap="none">
              <a:solidFill>
                <a:srgbClr val="000000"/>
              </a:solidFill>
              <a:latin typeface="Arial"/>
              <a:ea typeface="Arial"/>
              <a:cs typeface="Arial"/>
              <a:sym typeface="Arial"/>
            </a:endParaRPr>
          </a:p>
        </p:txBody>
      </p:sp>
      <p:sp>
        <p:nvSpPr>
          <p:cNvPr id="193" name="Google Shape;193;p36"/>
          <p:cNvSpPr txBox="1"/>
          <p:nvPr/>
        </p:nvSpPr>
        <p:spPr>
          <a:xfrm>
            <a:off x="1089175" y="2656125"/>
            <a:ext cx="14272800" cy="602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3400"/>
              <a:buFont typeface="Arial"/>
              <a:buNone/>
            </a:pPr>
            <a:r>
              <a:rPr lang="en-US" sz="3300" b="0" i="0" u="none" strike="noStrike" cap="none" dirty="0">
                <a:solidFill>
                  <a:srgbClr val="000000"/>
                </a:solidFill>
                <a:latin typeface="Arial"/>
                <a:ea typeface="Arial"/>
                <a:cs typeface="Arial"/>
                <a:sym typeface="Arial"/>
              </a:rPr>
              <a:t>Watch the </a:t>
            </a:r>
            <a:r>
              <a:rPr lang="en-US" sz="3300" dirty="0"/>
              <a:t>“</a:t>
            </a:r>
            <a:r>
              <a:rPr lang="en-US" sz="3300" b="0" i="0" u="none" strike="noStrike" cap="none" dirty="0">
                <a:solidFill>
                  <a:srgbClr val="000000"/>
                </a:solidFill>
                <a:latin typeface="Arial"/>
                <a:ea typeface="Arial"/>
                <a:cs typeface="Arial"/>
                <a:sym typeface="Arial"/>
              </a:rPr>
              <a:t>how to</a:t>
            </a:r>
            <a:r>
              <a:rPr lang="en-US" sz="3300" dirty="0"/>
              <a:t>” </a:t>
            </a:r>
            <a:r>
              <a:rPr lang="en-US" sz="3300" b="0" i="0" u="none" strike="noStrike" cap="none" dirty="0">
                <a:solidFill>
                  <a:srgbClr val="000000"/>
                </a:solidFill>
                <a:latin typeface="Arial"/>
                <a:ea typeface="Arial"/>
                <a:cs typeface="Arial"/>
                <a:sym typeface="Arial"/>
              </a:rPr>
              <a:t>video first: </a:t>
            </a:r>
            <a:endParaRPr sz="3300" b="1"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3400"/>
              <a:buFont typeface="Arial"/>
              <a:buNone/>
            </a:pPr>
            <a:r>
              <a:rPr lang="en-US" sz="3300" b="0" i="0" u="sng" strike="noStrike" cap="none" dirty="0">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https://www.youtube.com/watch?v=SJEcbkDfq-Y</a:t>
            </a:r>
            <a:endParaRPr sz="3300" b="1"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3400"/>
              <a:buFont typeface="Arial"/>
              <a:buNone/>
            </a:pPr>
            <a:endParaRPr sz="3300" b="1"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3400"/>
              <a:buFont typeface="Arial"/>
              <a:buNone/>
            </a:pPr>
            <a:r>
              <a:rPr lang="en-US" sz="3300" b="0" i="0" u="none" strike="noStrike" cap="none" dirty="0">
                <a:solidFill>
                  <a:srgbClr val="000000"/>
                </a:solidFill>
                <a:latin typeface="Arial"/>
                <a:ea typeface="Arial"/>
                <a:cs typeface="Arial"/>
                <a:sym typeface="Arial"/>
              </a:rPr>
              <a:t>Alternative </a:t>
            </a:r>
            <a:r>
              <a:rPr lang="en-US" sz="3300" dirty="0"/>
              <a:t>“</a:t>
            </a:r>
            <a:r>
              <a:rPr lang="en-US" sz="3300" b="0" i="0" u="none" strike="noStrike" cap="none" dirty="0">
                <a:solidFill>
                  <a:srgbClr val="000000"/>
                </a:solidFill>
                <a:latin typeface="Arial"/>
                <a:ea typeface="Arial"/>
                <a:cs typeface="Arial"/>
                <a:sym typeface="Arial"/>
              </a:rPr>
              <a:t>how to</a:t>
            </a:r>
            <a:r>
              <a:rPr lang="en-US" sz="3300" dirty="0"/>
              <a:t>”</a:t>
            </a:r>
            <a:r>
              <a:rPr lang="en-US" sz="3300" b="0" i="0" u="none" strike="noStrike" cap="none" dirty="0">
                <a:solidFill>
                  <a:srgbClr val="000000"/>
                </a:solidFill>
                <a:latin typeface="Arial"/>
                <a:ea typeface="Arial"/>
                <a:cs typeface="Arial"/>
                <a:sym typeface="Arial"/>
              </a:rPr>
              <a:t> video for those who can not access </a:t>
            </a:r>
            <a:r>
              <a:rPr lang="en-US" sz="3300" b="0" i="0" u="none" strike="noStrike" cap="none" dirty="0" err="1">
                <a:solidFill>
                  <a:srgbClr val="000000"/>
                </a:solidFill>
                <a:latin typeface="Arial"/>
                <a:ea typeface="Arial"/>
                <a:cs typeface="Arial"/>
                <a:sym typeface="Arial"/>
              </a:rPr>
              <a:t>Youtube</a:t>
            </a:r>
            <a:r>
              <a:rPr lang="en-US" sz="3300" b="0" i="0" u="none" strike="noStrike" cap="none" dirty="0">
                <a:solidFill>
                  <a:srgbClr val="000000"/>
                </a:solidFill>
                <a:latin typeface="Arial"/>
                <a:ea typeface="Arial"/>
                <a:cs typeface="Arial"/>
                <a:sym typeface="Arial"/>
              </a:rPr>
              <a:t>:</a:t>
            </a:r>
            <a:endParaRPr sz="3300" dirty="0"/>
          </a:p>
          <a:p>
            <a:pPr marL="0" marR="0" lvl="0" indent="0" algn="l" rtl="0">
              <a:lnSpc>
                <a:spcPct val="100000"/>
              </a:lnSpc>
              <a:spcBef>
                <a:spcPts val="0"/>
              </a:spcBef>
              <a:spcAft>
                <a:spcPts val="0"/>
              </a:spcAft>
              <a:buClr>
                <a:srgbClr val="000000"/>
              </a:buClr>
              <a:buSzPts val="3400"/>
              <a:buFont typeface="Arial"/>
              <a:buNone/>
            </a:pPr>
            <a:r>
              <a:rPr lang="en-US" sz="3300" b="0" i="0" u="sng" strike="noStrike" cap="none" dirty="0">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https://underline.vids.io/videos/ac9cd7bc1c1ee5c625/remote-recording-instructions-june-2020-mp4</a:t>
            </a:r>
            <a:r>
              <a:rPr lang="en-US" sz="3300" b="0" i="0" u="none" strike="noStrike" cap="none" dirty="0">
                <a:solidFill>
                  <a:srgbClr val="000000"/>
                </a:solidFill>
                <a:latin typeface="Arial"/>
                <a:ea typeface="Arial"/>
                <a:cs typeface="Arial"/>
                <a:sym typeface="Arial"/>
              </a:rPr>
              <a:t> </a:t>
            </a:r>
            <a:endParaRPr sz="3300" dirty="0"/>
          </a:p>
          <a:p>
            <a:pPr marL="0" marR="0" lvl="0" indent="0" algn="l" rtl="0">
              <a:lnSpc>
                <a:spcPct val="100000"/>
              </a:lnSpc>
              <a:spcBef>
                <a:spcPts val="0"/>
              </a:spcBef>
              <a:spcAft>
                <a:spcPts val="0"/>
              </a:spcAft>
              <a:buClr>
                <a:srgbClr val="000000"/>
              </a:buClr>
              <a:buSzPts val="3400"/>
              <a:buFont typeface="Arial"/>
              <a:buNone/>
            </a:pPr>
            <a:endParaRPr sz="3300" b="1"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3400"/>
              <a:buFont typeface="Arial"/>
              <a:buNone/>
            </a:pPr>
            <a:r>
              <a:rPr lang="en-US" sz="3300" b="0" i="0" u="none" strike="noStrike" cap="none" dirty="0">
                <a:solidFill>
                  <a:srgbClr val="000000"/>
                </a:solidFill>
                <a:latin typeface="Arial"/>
                <a:ea typeface="Arial"/>
                <a:cs typeface="Arial"/>
                <a:sym typeface="Arial"/>
              </a:rPr>
              <a:t>After you view the video, access the </a:t>
            </a:r>
            <a:r>
              <a:rPr lang="en-US" sz="3300" b="0" i="0" u="none" strike="noStrike" cap="none" dirty="0" err="1">
                <a:solidFill>
                  <a:srgbClr val="000000"/>
                </a:solidFill>
                <a:latin typeface="Arial"/>
                <a:ea typeface="Arial"/>
                <a:cs typeface="Arial"/>
                <a:sym typeface="Arial"/>
              </a:rPr>
              <a:t>Screencastomatic</a:t>
            </a:r>
            <a:r>
              <a:rPr lang="en-US" sz="3300" b="0" i="0" u="none" strike="noStrike" cap="none" dirty="0">
                <a:solidFill>
                  <a:srgbClr val="000000"/>
                </a:solidFill>
                <a:latin typeface="Arial"/>
                <a:ea typeface="Arial"/>
                <a:cs typeface="Arial"/>
                <a:sym typeface="Arial"/>
              </a:rPr>
              <a:t> recording app on this link:</a:t>
            </a:r>
            <a:endParaRPr sz="3300" dirty="0"/>
          </a:p>
          <a:p>
            <a:pPr marL="0" marR="0" lvl="0" indent="0" algn="l" rtl="0">
              <a:lnSpc>
                <a:spcPct val="100000"/>
              </a:lnSpc>
              <a:spcBef>
                <a:spcPts val="0"/>
              </a:spcBef>
              <a:spcAft>
                <a:spcPts val="0"/>
              </a:spcAft>
              <a:buClr>
                <a:srgbClr val="000000"/>
              </a:buClr>
              <a:buSzPts val="3400"/>
              <a:buFont typeface="Arial"/>
              <a:buNone/>
            </a:pPr>
            <a:r>
              <a:rPr lang="en-US" sz="3300" b="0" i="0" u="sng" strike="noStrike" cap="none" dirty="0">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https://screencast-o-matic.com/register?ph=cYewir6zd</a:t>
            </a:r>
            <a:endParaRPr sz="3300" b="1"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3400"/>
              <a:buFont typeface="Arial"/>
              <a:buNone/>
            </a:pPr>
            <a:endParaRPr sz="3400" b="1" i="0" u="none" strike="noStrike" cap="none" dirty="0">
              <a:solidFill>
                <a:srgbClr val="000000"/>
              </a:solidFill>
              <a:latin typeface="Helvetica Neue"/>
              <a:ea typeface="Helvetica Neue"/>
              <a:cs typeface="Helvetica Neue"/>
              <a:sym typeface="Helvetica Neue"/>
            </a:endParaRPr>
          </a:p>
        </p:txBody>
      </p:sp>
      <p:sp>
        <p:nvSpPr>
          <p:cNvPr id="194" name="Google Shape;194;p36"/>
          <p:cNvSpPr txBox="1"/>
          <p:nvPr/>
        </p:nvSpPr>
        <p:spPr>
          <a:xfrm>
            <a:off x="1047939" y="8680640"/>
            <a:ext cx="13636249" cy="3133505"/>
          </a:xfrm>
          <a:prstGeom prst="rect">
            <a:avLst/>
          </a:prstGeom>
          <a:solidFill>
            <a:srgbClr val="E2758A"/>
          </a:solidFill>
          <a:ln>
            <a:noFill/>
          </a:ln>
        </p:spPr>
        <p:txBody>
          <a:bodyPr spcFirstLastPara="1" wrap="square" lIns="252000" tIns="180000" rIns="252000" bIns="180000" anchor="ctr" anchorCtr="0">
            <a:noAutofit/>
          </a:bodyPr>
          <a:lstStyle/>
          <a:p>
            <a:pPr marL="0" marR="0" lvl="0" indent="0" algn="l" rtl="0">
              <a:lnSpc>
                <a:spcPct val="100000"/>
              </a:lnSpc>
              <a:spcBef>
                <a:spcPts val="0"/>
              </a:spcBef>
              <a:spcAft>
                <a:spcPts val="0"/>
              </a:spcAft>
              <a:buClr>
                <a:schemeClr val="dk1"/>
              </a:buClr>
              <a:buSzPts val="3000"/>
              <a:buFont typeface="Helvetica Neue"/>
              <a:buNone/>
            </a:pPr>
            <a:r>
              <a:rPr lang="en-US" sz="3000" b="1" i="0" u="none" strike="noStrike" cap="none">
                <a:solidFill>
                  <a:schemeClr val="dk1"/>
                </a:solidFill>
                <a:latin typeface="Helvetica Neue"/>
                <a:ea typeface="Helvetica Neue"/>
                <a:cs typeface="Helvetica Neue"/>
                <a:sym typeface="Helvetica Neue"/>
              </a:rPr>
              <a:t>Important: </a:t>
            </a:r>
            <a:r>
              <a:rPr lang="en-US" sz="3000" b="0" i="0" u="none" strike="noStrike" cap="none">
                <a:solidFill>
                  <a:schemeClr val="dk1"/>
                </a:solidFill>
                <a:latin typeface="Helvetica Neue"/>
                <a:ea typeface="Helvetica Neue"/>
                <a:cs typeface="Helvetica Neue"/>
                <a:sym typeface="Helvetica Neue"/>
              </a:rPr>
              <a:t>Please use the above link install Screencast-o-matic. This will give you access to pro editing features and will store your video on our server.</a:t>
            </a:r>
            <a:endParaRPr/>
          </a:p>
          <a:p>
            <a:pPr marL="0" marR="0" lvl="0" indent="0" algn="l" rtl="0">
              <a:lnSpc>
                <a:spcPct val="100000"/>
              </a:lnSpc>
              <a:spcBef>
                <a:spcPts val="0"/>
              </a:spcBef>
              <a:spcAft>
                <a:spcPts val="0"/>
              </a:spcAft>
              <a:buClr>
                <a:srgbClr val="000000"/>
              </a:buClr>
              <a:buSzPts val="3000"/>
              <a:buFont typeface="Helvetica Neue"/>
              <a:buNone/>
            </a:pPr>
            <a:endParaRPr sz="3000" b="0" i="0" u="none" strike="noStrike" cap="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3000"/>
              <a:buFont typeface="Helvetica Neue"/>
              <a:buNone/>
            </a:pPr>
            <a:r>
              <a:rPr lang="en-US" sz="3000" b="1" i="0" u="none" strike="noStrike" cap="none">
                <a:solidFill>
                  <a:schemeClr val="dk1"/>
                </a:solidFill>
                <a:latin typeface="Helvetica Neue"/>
                <a:ea typeface="Helvetica Neue"/>
                <a:cs typeface="Helvetica Neue"/>
                <a:sym typeface="Helvetica Neue"/>
              </a:rPr>
              <a:t>We realize the fact that someone else from your team might do the recording. Please share the above link with them.</a:t>
            </a:r>
            <a:endParaRPr sz="3000" b="1" i="0" u="none" strike="noStrike" cap="none">
              <a:solidFill>
                <a:schemeClr val="dk1"/>
              </a:solidFill>
              <a:latin typeface="Helvetica Neue"/>
              <a:ea typeface="Helvetica Neue"/>
              <a:cs typeface="Helvetica Neue"/>
              <a:sym typeface="Helvetica Neue"/>
            </a:endParaRPr>
          </a:p>
        </p:txBody>
      </p:sp>
      <p:pic>
        <p:nvPicPr>
          <p:cNvPr id="195" name="Google Shape;195;p36" descr="A screenshot of a cell phone&#10;&#10;Description automatically generated"/>
          <p:cNvPicPr preferRelativeResize="0"/>
          <p:nvPr/>
        </p:nvPicPr>
        <p:blipFill rotWithShape="1">
          <a:blip r:embed="rId6">
            <a:alphaModFix/>
          </a:blip>
          <a:srcRect/>
          <a:stretch/>
        </p:blipFill>
        <p:spPr>
          <a:xfrm>
            <a:off x="16039998" y="3811254"/>
            <a:ext cx="7439025" cy="7448550"/>
          </a:xfrm>
          <a:prstGeom prst="rect">
            <a:avLst/>
          </a:prstGeom>
          <a:noFill/>
          <a:ln>
            <a:noFill/>
          </a:ln>
        </p:spPr>
      </p:pic>
      <p:cxnSp>
        <p:nvCxnSpPr>
          <p:cNvPr id="196" name="Google Shape;196;p36"/>
          <p:cNvCxnSpPr/>
          <p:nvPr/>
        </p:nvCxnSpPr>
        <p:spPr>
          <a:xfrm rot="10800000" flipH="1">
            <a:off x="7203234" y="1838530"/>
            <a:ext cx="15239400" cy="26100"/>
          </a:xfrm>
          <a:prstGeom prst="straightConnector1">
            <a:avLst/>
          </a:prstGeom>
          <a:noFill/>
          <a:ln w="127000" cap="flat" cmpd="sng">
            <a:solidFill>
              <a:srgbClr val="000000"/>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8"/>
          <p:cNvSpPr/>
          <p:nvPr/>
        </p:nvSpPr>
        <p:spPr>
          <a:xfrm>
            <a:off x="0" y="-975050"/>
            <a:ext cx="24384000" cy="149010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6" name="Google Shape;216;p38"/>
          <p:cNvSpPr txBox="1"/>
          <p:nvPr/>
        </p:nvSpPr>
        <p:spPr>
          <a:xfrm>
            <a:off x="0" y="0"/>
            <a:ext cx="24014100" cy="2084100"/>
          </a:xfrm>
          <a:prstGeom prst="rect">
            <a:avLst/>
          </a:prstGeom>
          <a:noFill/>
          <a:ln>
            <a:noFill/>
          </a:ln>
        </p:spPr>
        <p:txBody>
          <a:bodyPr spcFirstLastPara="1" wrap="square" lIns="50800" tIns="50800" rIns="50800" bIns="50800" anchor="ctr" anchorCtr="0">
            <a:noAutofit/>
          </a:bodyPr>
          <a:lstStyle/>
          <a:p>
            <a:pPr marL="0" marR="0" lvl="0" indent="457200" algn="l" rtl="0">
              <a:lnSpc>
                <a:spcPct val="100000"/>
              </a:lnSpc>
              <a:spcBef>
                <a:spcPts val="0"/>
              </a:spcBef>
              <a:spcAft>
                <a:spcPts val="0"/>
              </a:spcAft>
              <a:buClr>
                <a:schemeClr val="lt1"/>
              </a:buClr>
              <a:buSzPts val="8000"/>
              <a:buFont typeface="Arial"/>
              <a:buNone/>
            </a:pPr>
            <a:r>
              <a:rPr lang="en-US" sz="7200" b="1"/>
              <a:t>FAQ</a:t>
            </a:r>
            <a:r>
              <a:rPr lang="en-US" sz="7200" b="1" i="0" u="none" strike="noStrike" cap="none">
                <a:latin typeface="Arial"/>
                <a:ea typeface="Arial"/>
                <a:cs typeface="Arial"/>
                <a:sym typeface="Arial"/>
              </a:rPr>
              <a:t> I</a:t>
            </a:r>
            <a:r>
              <a:rPr lang="en-US" sz="7200" b="1"/>
              <a:t>nformation</a:t>
            </a:r>
            <a:endParaRPr sz="7200" b="1" i="0" u="none" strike="noStrike" cap="none">
              <a:latin typeface="Arial"/>
              <a:ea typeface="Arial"/>
              <a:cs typeface="Arial"/>
              <a:sym typeface="Arial"/>
            </a:endParaRPr>
          </a:p>
          <a:p>
            <a:pPr marL="0" marR="0" lvl="0" indent="0" algn="ctr" rtl="0">
              <a:lnSpc>
                <a:spcPct val="100000"/>
              </a:lnSpc>
              <a:spcBef>
                <a:spcPts val="0"/>
              </a:spcBef>
              <a:spcAft>
                <a:spcPts val="0"/>
              </a:spcAft>
              <a:buClr>
                <a:srgbClr val="000000"/>
              </a:buClr>
              <a:buSzPts val="3000"/>
              <a:buFont typeface="Helvetica Neue"/>
              <a:buNone/>
            </a:pPr>
            <a:endParaRPr sz="3000" b="1" i="0" u="none" strike="noStrike" cap="none">
              <a:solidFill>
                <a:schemeClr val="lt1"/>
              </a:solidFill>
              <a:latin typeface="Arial"/>
              <a:ea typeface="Arial"/>
              <a:cs typeface="Arial"/>
              <a:sym typeface="Arial"/>
            </a:endParaRPr>
          </a:p>
        </p:txBody>
      </p:sp>
      <p:sp>
        <p:nvSpPr>
          <p:cNvPr id="217" name="Google Shape;217;p38"/>
          <p:cNvSpPr txBox="1"/>
          <p:nvPr/>
        </p:nvSpPr>
        <p:spPr>
          <a:xfrm>
            <a:off x="1314050" y="2084100"/>
            <a:ext cx="22035900" cy="10232700"/>
          </a:xfrm>
          <a:prstGeom prst="rect">
            <a:avLst/>
          </a:prstGeom>
          <a:noFill/>
          <a:ln>
            <a:noFill/>
          </a:ln>
        </p:spPr>
        <p:txBody>
          <a:bodyPr spcFirstLastPara="1" wrap="square" lIns="50800" tIns="50800" rIns="50800" bIns="50800" anchor="ctr" anchorCtr="0">
            <a:noAutofit/>
          </a:bodyPr>
          <a:lstStyle/>
          <a:p>
            <a:pPr marL="0" lvl="0" indent="0" algn="l" rtl="0">
              <a:lnSpc>
                <a:spcPct val="115000"/>
              </a:lnSpc>
              <a:spcBef>
                <a:spcPts val="1000"/>
              </a:spcBef>
              <a:spcAft>
                <a:spcPts val="0"/>
              </a:spcAft>
              <a:buNone/>
            </a:pPr>
            <a:endParaRPr sz="3100" dirty="0">
              <a:solidFill>
                <a:srgbClr val="FFFFFF"/>
              </a:solidFill>
            </a:endParaRPr>
          </a:p>
          <a:p>
            <a:pPr marL="0" lvl="0" indent="0" algn="l" rtl="0">
              <a:lnSpc>
                <a:spcPct val="115000"/>
              </a:lnSpc>
              <a:spcBef>
                <a:spcPts val="1000"/>
              </a:spcBef>
              <a:spcAft>
                <a:spcPts val="0"/>
              </a:spcAft>
              <a:buNone/>
            </a:pPr>
            <a:endParaRPr sz="3100" b="1" dirty="0"/>
          </a:p>
          <a:p>
            <a:pPr marL="0" lvl="0" indent="0" algn="l" rtl="0">
              <a:lnSpc>
                <a:spcPct val="115000"/>
              </a:lnSpc>
              <a:spcBef>
                <a:spcPts val="1000"/>
              </a:spcBef>
              <a:spcAft>
                <a:spcPts val="0"/>
              </a:spcAft>
              <a:buNone/>
            </a:pPr>
            <a:r>
              <a:rPr lang="en-US" sz="3100" b="1" dirty="0"/>
              <a:t>Q: </a:t>
            </a:r>
            <a:r>
              <a:rPr lang="en-US" sz="2900" b="1" dirty="0"/>
              <a:t> </a:t>
            </a:r>
            <a:r>
              <a:rPr lang="en-US" sz="2900" dirty="0"/>
              <a:t>Do I have to use </a:t>
            </a:r>
            <a:r>
              <a:rPr lang="en-US" sz="2900" dirty="0">
                <a:solidFill>
                  <a:schemeClr val="dk1"/>
                </a:solidFill>
                <a:latin typeface="Helvetica Neue"/>
                <a:ea typeface="Helvetica Neue"/>
                <a:cs typeface="Helvetica Neue"/>
                <a:sym typeface="Helvetica Neue"/>
              </a:rPr>
              <a:t>Screencast-o-</a:t>
            </a:r>
            <a:r>
              <a:rPr lang="en-US" sz="2900" dirty="0" err="1">
                <a:solidFill>
                  <a:schemeClr val="dk1"/>
                </a:solidFill>
                <a:latin typeface="Helvetica Neue"/>
                <a:ea typeface="Helvetica Neue"/>
                <a:cs typeface="Helvetica Neue"/>
                <a:sym typeface="Helvetica Neue"/>
              </a:rPr>
              <a:t>matic</a:t>
            </a:r>
            <a:r>
              <a:rPr lang="en-US" sz="2900" dirty="0">
                <a:solidFill>
                  <a:schemeClr val="dk1"/>
                </a:solidFill>
                <a:latin typeface="Helvetica Neue"/>
                <a:ea typeface="Helvetica Neue"/>
                <a:cs typeface="Helvetica Neue"/>
                <a:sym typeface="Helvetica Neue"/>
              </a:rPr>
              <a:t>?</a:t>
            </a:r>
            <a:endParaRPr sz="2900" dirty="0">
              <a:solidFill>
                <a:schemeClr val="dk1"/>
              </a:solidFill>
              <a:latin typeface="Helvetica Neue"/>
              <a:ea typeface="Helvetica Neue"/>
              <a:cs typeface="Helvetica Neue"/>
              <a:sym typeface="Helvetica Neue"/>
            </a:endParaRPr>
          </a:p>
          <a:p>
            <a:pPr marL="457200" lvl="0" indent="0" algn="l" rtl="0">
              <a:spcBef>
                <a:spcPts val="0"/>
              </a:spcBef>
              <a:spcAft>
                <a:spcPts val="0"/>
              </a:spcAft>
              <a:buNone/>
            </a:pPr>
            <a:r>
              <a:rPr lang="en-US" sz="2900" b="1" dirty="0">
                <a:solidFill>
                  <a:schemeClr val="dk1"/>
                </a:solidFill>
                <a:latin typeface="Helvetica Neue"/>
                <a:ea typeface="Helvetica Neue"/>
                <a:cs typeface="Helvetica Neue"/>
                <a:sym typeface="Helvetica Neue"/>
              </a:rPr>
              <a:t>A: </a:t>
            </a:r>
            <a:r>
              <a:rPr lang="en-US" sz="2900" dirty="0">
                <a:solidFill>
                  <a:schemeClr val="dk1"/>
                </a:solidFill>
                <a:latin typeface="Helvetica Neue"/>
                <a:ea typeface="Helvetica Neue"/>
                <a:cs typeface="Helvetica Neue"/>
                <a:sym typeface="Helvetica Neue"/>
              </a:rPr>
              <a:t> It is not necessary to record with the recommended software (Screencast-o-</a:t>
            </a:r>
            <a:r>
              <a:rPr lang="en-US" sz="2900" dirty="0" err="1">
                <a:solidFill>
                  <a:schemeClr val="dk1"/>
                </a:solidFill>
                <a:latin typeface="Helvetica Neue"/>
                <a:ea typeface="Helvetica Neue"/>
                <a:cs typeface="Helvetica Neue"/>
                <a:sym typeface="Helvetica Neue"/>
              </a:rPr>
              <a:t>matic</a:t>
            </a:r>
            <a:r>
              <a:rPr lang="en-US" sz="2900" dirty="0">
                <a:solidFill>
                  <a:schemeClr val="dk1"/>
                </a:solidFill>
                <a:latin typeface="Helvetica Neue"/>
                <a:ea typeface="Helvetica Neue"/>
                <a:cs typeface="Helvetica Neue"/>
                <a:sym typeface="Helvetica Neue"/>
              </a:rPr>
              <a:t>). If you are already used to a preferred recording software you are welcome to use it. In this case please attach your recording to the form provided in the instructions. Files of up to 1GB can be attached to the form. Please export the video to any of the major formats like mp4, </a:t>
            </a:r>
            <a:r>
              <a:rPr lang="en-US" sz="2900" dirty="0" err="1">
                <a:solidFill>
                  <a:schemeClr val="dk1"/>
                </a:solidFill>
                <a:latin typeface="Helvetica Neue"/>
                <a:ea typeface="Helvetica Neue"/>
                <a:cs typeface="Helvetica Neue"/>
                <a:sym typeface="Helvetica Neue"/>
              </a:rPr>
              <a:t>avi</a:t>
            </a:r>
            <a:r>
              <a:rPr lang="en-US" sz="2900" dirty="0">
                <a:solidFill>
                  <a:schemeClr val="dk1"/>
                </a:solidFill>
                <a:latin typeface="Helvetica Neue"/>
                <a:ea typeface="Helvetica Neue"/>
                <a:cs typeface="Helvetica Neue"/>
                <a:sym typeface="Helvetica Neue"/>
              </a:rPr>
              <a:t>, mov or m4v.</a:t>
            </a:r>
            <a:endParaRPr sz="2900" dirty="0"/>
          </a:p>
          <a:p>
            <a:pPr marL="0" lvl="0" indent="0" algn="l" rtl="0">
              <a:lnSpc>
                <a:spcPct val="115000"/>
              </a:lnSpc>
              <a:spcBef>
                <a:spcPts val="1000"/>
              </a:spcBef>
              <a:spcAft>
                <a:spcPts val="0"/>
              </a:spcAft>
              <a:buNone/>
            </a:pPr>
            <a:r>
              <a:rPr lang="en-US" sz="2900" b="1" dirty="0">
                <a:solidFill>
                  <a:schemeClr val="dk1"/>
                </a:solidFill>
              </a:rPr>
              <a:t>Q:  </a:t>
            </a:r>
            <a:r>
              <a:rPr lang="en-US" sz="2900" dirty="0"/>
              <a:t>When I click on the "Launch Recorder" a download was initiated. It wasn't a web recorder.</a:t>
            </a:r>
            <a:endParaRPr sz="2900" dirty="0"/>
          </a:p>
          <a:p>
            <a:pPr marL="0" lvl="0" indent="457200" algn="l" rtl="0">
              <a:lnSpc>
                <a:spcPct val="115000"/>
              </a:lnSpc>
              <a:spcBef>
                <a:spcPts val="0"/>
              </a:spcBef>
              <a:spcAft>
                <a:spcPts val="0"/>
              </a:spcAft>
              <a:buNone/>
            </a:pPr>
            <a:r>
              <a:rPr lang="en-US" sz="2900" b="1" dirty="0"/>
              <a:t>A: </a:t>
            </a:r>
            <a:r>
              <a:rPr lang="en-US" sz="2900" dirty="0"/>
              <a:t> Yes, small recorder file needs to be downloaded. It's 300kb file. It actually records on your local machine for the </a:t>
            </a:r>
            <a:endParaRPr sz="2900" dirty="0"/>
          </a:p>
          <a:p>
            <a:pPr marL="0" lvl="0" indent="457200" algn="l" rtl="0">
              <a:lnSpc>
                <a:spcPct val="115000"/>
              </a:lnSpc>
              <a:spcBef>
                <a:spcPts val="0"/>
              </a:spcBef>
              <a:spcAft>
                <a:spcPts val="0"/>
              </a:spcAft>
              <a:buNone/>
            </a:pPr>
            <a:r>
              <a:rPr lang="en-US" sz="2900" dirty="0"/>
              <a:t>quality reasons / so we're not dependent on someone’s internet connection</a:t>
            </a:r>
            <a:endParaRPr sz="2900" dirty="0"/>
          </a:p>
          <a:p>
            <a:pPr marL="0" lvl="0" indent="0" algn="l" rtl="0">
              <a:lnSpc>
                <a:spcPct val="115000"/>
              </a:lnSpc>
              <a:spcBef>
                <a:spcPts val="1000"/>
              </a:spcBef>
              <a:spcAft>
                <a:spcPts val="0"/>
              </a:spcAft>
              <a:buNone/>
            </a:pPr>
            <a:r>
              <a:rPr lang="en-US" sz="2900" b="1" dirty="0"/>
              <a:t>Q:  I</a:t>
            </a:r>
            <a:r>
              <a:rPr lang="en-US" sz="2900" dirty="0"/>
              <a:t>s there a limitation is screen size. For example, my screen is 1440p. Does that matter? Is it ok to record in 4k?</a:t>
            </a:r>
            <a:endParaRPr sz="2900" dirty="0"/>
          </a:p>
          <a:p>
            <a:pPr marL="457200" lvl="0" indent="0" algn="l" rtl="0">
              <a:lnSpc>
                <a:spcPct val="115000"/>
              </a:lnSpc>
              <a:spcBef>
                <a:spcPts val="0"/>
              </a:spcBef>
              <a:spcAft>
                <a:spcPts val="0"/>
              </a:spcAft>
              <a:buNone/>
            </a:pPr>
            <a:r>
              <a:rPr lang="en-US" sz="2900" b="1" dirty="0"/>
              <a:t>A:  </a:t>
            </a:r>
            <a:r>
              <a:rPr lang="en-US" sz="2900" dirty="0"/>
              <a:t>No limitations for recording. It can be recorded in 4k. However broadcast quality on Underline is max full HD / 1920p</a:t>
            </a:r>
            <a:endParaRPr sz="2900" dirty="0"/>
          </a:p>
          <a:p>
            <a:pPr marL="0" lvl="0" indent="0" algn="l" rtl="0">
              <a:lnSpc>
                <a:spcPct val="115000"/>
              </a:lnSpc>
              <a:spcBef>
                <a:spcPts val="1000"/>
              </a:spcBef>
              <a:spcAft>
                <a:spcPts val="0"/>
              </a:spcAft>
              <a:buNone/>
            </a:pPr>
            <a:r>
              <a:rPr lang="en-US" sz="2900" b="1" dirty="0"/>
              <a:t>Q:  I</a:t>
            </a:r>
            <a:r>
              <a:rPr lang="en-US" sz="2900" dirty="0"/>
              <a:t>s there a preference for where the webcam is during the presentation? bottom right? Top right?</a:t>
            </a:r>
            <a:endParaRPr sz="2900" dirty="0"/>
          </a:p>
          <a:p>
            <a:pPr marL="457200" lvl="0" indent="0" algn="l" rtl="0">
              <a:lnSpc>
                <a:spcPct val="115000"/>
              </a:lnSpc>
              <a:spcBef>
                <a:spcPts val="0"/>
              </a:spcBef>
              <a:spcAft>
                <a:spcPts val="0"/>
              </a:spcAft>
              <a:buNone/>
            </a:pPr>
            <a:r>
              <a:rPr lang="en-US" sz="2900" b="1" dirty="0"/>
              <a:t>A: </a:t>
            </a:r>
            <a:r>
              <a:rPr lang="en-US" sz="2900" dirty="0"/>
              <a:t> No preference, can be moved, it's in bottom right by default so that's what's usually used</a:t>
            </a:r>
            <a:endParaRPr sz="2900" dirty="0"/>
          </a:p>
          <a:p>
            <a:pPr marL="0" lvl="0" indent="0" algn="l" rtl="0">
              <a:lnSpc>
                <a:spcPct val="115000"/>
              </a:lnSpc>
              <a:spcBef>
                <a:spcPts val="1000"/>
              </a:spcBef>
              <a:spcAft>
                <a:spcPts val="0"/>
              </a:spcAft>
              <a:buNone/>
            </a:pPr>
            <a:r>
              <a:rPr lang="en-US" sz="2900" b="1" dirty="0"/>
              <a:t>Q:  </a:t>
            </a:r>
            <a:r>
              <a:rPr lang="en-US" sz="2900" dirty="0"/>
              <a:t>Is it ok for the authors to use the drawing tools? Does that normally work well?</a:t>
            </a:r>
            <a:endParaRPr sz="2900" dirty="0"/>
          </a:p>
          <a:p>
            <a:pPr marL="457200" lvl="0" indent="0" algn="l" rtl="0">
              <a:lnSpc>
                <a:spcPct val="115000"/>
              </a:lnSpc>
              <a:spcBef>
                <a:spcPts val="0"/>
              </a:spcBef>
              <a:spcAft>
                <a:spcPts val="0"/>
              </a:spcAft>
              <a:buNone/>
            </a:pPr>
            <a:r>
              <a:rPr lang="en-US" sz="2900" b="1" dirty="0"/>
              <a:t>A: </a:t>
            </a:r>
            <a:r>
              <a:rPr lang="en-US" sz="2900" dirty="0"/>
              <a:t> Yes, if they want to. They can easily add this also after the recording (editor is included)</a:t>
            </a:r>
            <a:endParaRPr sz="2900" dirty="0"/>
          </a:p>
          <a:p>
            <a:pPr marL="0" lvl="0" indent="0" algn="l" rtl="0">
              <a:lnSpc>
                <a:spcPct val="115000"/>
              </a:lnSpc>
              <a:spcBef>
                <a:spcPts val="1000"/>
              </a:spcBef>
              <a:spcAft>
                <a:spcPts val="0"/>
              </a:spcAft>
              <a:buNone/>
            </a:pPr>
            <a:r>
              <a:rPr lang="en-US" sz="2900" b="1" dirty="0"/>
              <a:t>Q: </a:t>
            </a:r>
            <a:r>
              <a:rPr lang="en-US" sz="2900" dirty="0"/>
              <a:t>Is there a way to adjust the webcam size. I can only seem to get full screen.</a:t>
            </a:r>
            <a:endParaRPr sz="2900" dirty="0"/>
          </a:p>
          <a:p>
            <a:pPr marL="457200" lvl="0" indent="0" algn="l" rtl="0">
              <a:lnSpc>
                <a:spcPct val="115000"/>
              </a:lnSpc>
              <a:spcBef>
                <a:spcPts val="0"/>
              </a:spcBef>
              <a:spcAft>
                <a:spcPts val="0"/>
              </a:spcAft>
              <a:buNone/>
            </a:pPr>
            <a:r>
              <a:rPr lang="en-US" sz="2900" b="1" dirty="0"/>
              <a:t>A: </a:t>
            </a:r>
            <a:r>
              <a:rPr lang="en-US" sz="2900" dirty="0"/>
              <a:t> You can adjust the size and position after you recorded, in the editor.</a:t>
            </a:r>
            <a:endParaRPr sz="2900" dirty="0"/>
          </a:p>
          <a:p>
            <a:pPr marL="457200" lvl="0" indent="0" algn="l" rtl="0">
              <a:lnSpc>
                <a:spcPct val="115000"/>
              </a:lnSpc>
              <a:spcBef>
                <a:spcPts val="0"/>
              </a:spcBef>
              <a:spcAft>
                <a:spcPts val="0"/>
              </a:spcAft>
              <a:buNone/>
            </a:pPr>
            <a:endParaRPr sz="2900" dirty="0"/>
          </a:p>
          <a:p>
            <a:pPr marL="457200" lvl="0" indent="0" algn="l" rtl="0">
              <a:spcBef>
                <a:spcPts val="0"/>
              </a:spcBef>
              <a:spcAft>
                <a:spcPts val="0"/>
              </a:spcAft>
              <a:buNone/>
            </a:pPr>
            <a:endParaRPr sz="2000" b="1" dirty="0"/>
          </a:p>
          <a:p>
            <a:pPr marL="0" lvl="0" indent="0" algn="l" rtl="0">
              <a:lnSpc>
                <a:spcPct val="115000"/>
              </a:lnSpc>
              <a:spcBef>
                <a:spcPts val="0"/>
              </a:spcBef>
              <a:spcAft>
                <a:spcPts val="0"/>
              </a:spcAft>
              <a:buNone/>
            </a:pPr>
            <a:endParaRPr sz="5700" b="1" dirty="0">
              <a:solidFill>
                <a:srgbClr val="FFFFFF"/>
              </a:solidFill>
              <a:latin typeface="Helvetica Neue"/>
              <a:ea typeface="Helvetica Neue"/>
              <a:cs typeface="Helvetica Neue"/>
              <a:sym typeface="Helvetica Neue"/>
            </a:endParaRPr>
          </a:p>
          <a:p>
            <a:pPr marL="457200" marR="0" lvl="0" indent="-266700" algn="l" rtl="0">
              <a:lnSpc>
                <a:spcPct val="100000"/>
              </a:lnSpc>
              <a:spcBef>
                <a:spcPts val="0"/>
              </a:spcBef>
              <a:spcAft>
                <a:spcPts val="0"/>
              </a:spcAft>
              <a:buClr>
                <a:srgbClr val="000000"/>
              </a:buClr>
              <a:buSzPts val="3000"/>
              <a:buFont typeface="Helvetica Neue"/>
              <a:buNone/>
            </a:pPr>
            <a:endParaRPr sz="3800" b="1" i="0" u="none" strike="noStrike" cap="none" dirty="0">
              <a:solidFill>
                <a:srgbClr val="FFFFFF"/>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3000"/>
              <a:buFont typeface="Helvetica Neue"/>
              <a:buNone/>
            </a:pPr>
            <a:endParaRPr sz="3000" b="1" i="0" u="none" strike="noStrike" cap="none" dirty="0">
              <a:solidFill>
                <a:schemeClr val="lt1"/>
              </a:solidFill>
              <a:latin typeface="Helvetica Neue"/>
              <a:ea typeface="Helvetica Neue"/>
              <a:cs typeface="Helvetica Neue"/>
              <a:sym typeface="Helvetica Neue"/>
            </a:endParaRPr>
          </a:p>
        </p:txBody>
      </p:sp>
      <p:cxnSp>
        <p:nvCxnSpPr>
          <p:cNvPr id="221" name="Google Shape;221;p38"/>
          <p:cNvCxnSpPr/>
          <p:nvPr/>
        </p:nvCxnSpPr>
        <p:spPr>
          <a:xfrm rot="10800000" flipH="1">
            <a:off x="7203234" y="1838530"/>
            <a:ext cx="15239400" cy="26100"/>
          </a:xfrm>
          <a:prstGeom prst="straightConnector1">
            <a:avLst/>
          </a:prstGeom>
          <a:noFill/>
          <a:ln w="127000" cap="flat" cmpd="sng">
            <a:solidFill>
              <a:srgbClr val="000000"/>
            </a:solidFill>
            <a:prstDash val="solid"/>
            <a:round/>
            <a:headEnd type="none" w="sm" len="sm"/>
            <a:tailEnd type="none" w="sm" len="sm"/>
          </a:ln>
        </p:spPr>
      </p:cxnSp>
      <p:sp>
        <p:nvSpPr>
          <p:cNvPr id="223" name="Google Shape;223;p38"/>
          <p:cNvSpPr txBox="1"/>
          <p:nvPr/>
        </p:nvSpPr>
        <p:spPr>
          <a:xfrm>
            <a:off x="2024700" y="11038125"/>
            <a:ext cx="20334600" cy="1077300"/>
          </a:xfrm>
          <a:prstGeom prst="rect">
            <a:avLst/>
          </a:prstGeom>
          <a:solidFill>
            <a:srgbClr val="E2758A"/>
          </a:solidFill>
          <a:ln>
            <a:noFill/>
          </a:ln>
        </p:spPr>
        <p:txBody>
          <a:bodyPr spcFirstLastPara="1" wrap="square" lIns="91425" tIns="91425" rIns="91425" bIns="91425" anchor="ctr" anchorCtr="0">
            <a:spAutoFit/>
          </a:bodyPr>
          <a:lstStyle/>
          <a:p>
            <a:pPr marL="457200" lvl="0" indent="0" algn="l" rtl="0">
              <a:spcBef>
                <a:spcPts val="0"/>
              </a:spcBef>
              <a:spcAft>
                <a:spcPts val="0"/>
              </a:spcAft>
              <a:buClr>
                <a:schemeClr val="dk1"/>
              </a:buClr>
              <a:buSzPts val="1100"/>
              <a:buFont typeface="Arial"/>
              <a:buNone/>
            </a:pPr>
            <a:r>
              <a:rPr lang="en-US" sz="2900" b="1">
                <a:solidFill>
                  <a:schemeClr val="dk1"/>
                </a:solidFill>
                <a:latin typeface="Helvetica Neue"/>
                <a:ea typeface="Helvetica Neue"/>
                <a:cs typeface="Helvetica Neue"/>
                <a:sym typeface="Helvetica Neue"/>
              </a:rPr>
              <a:t>** Screencast-o-matic does not work on Linux systems. In case that you are using Linux we recommend recording with OBS (</a:t>
            </a:r>
            <a:r>
              <a:rPr lang="en-US" sz="2900" b="1" u="sng">
                <a:solidFill>
                  <a:schemeClr val="dk1"/>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https://obsproject.com/</a:t>
            </a:r>
            <a:r>
              <a:rPr lang="en-US" sz="2900" b="1">
                <a:solidFill>
                  <a:schemeClr val="dk1"/>
                </a:solidFill>
                <a:latin typeface="Helvetica Neue"/>
                <a:ea typeface="Helvetica Neue"/>
                <a:cs typeface="Helvetica Neue"/>
                <a:sym typeface="Helvetica Neue"/>
              </a:rPr>
              <a:t>). Contact us for help if you are recording on Linux.</a:t>
            </a:r>
            <a:endParaRPr b="1">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White">
  <a:themeElements>
    <a:clrScheme name="Custom 2">
      <a:dk1>
        <a:srgbClr val="000000"/>
      </a:dk1>
      <a:lt1>
        <a:srgbClr val="FFFFFF"/>
      </a:lt1>
      <a:dk2>
        <a:srgbClr val="5E5E5E"/>
      </a:dk2>
      <a:lt2>
        <a:srgbClr val="D5D5D5"/>
      </a:lt2>
      <a:accent1>
        <a:srgbClr val="61D836"/>
      </a:accent1>
      <a:accent2>
        <a:srgbClr val="61D836"/>
      </a:accent2>
      <a:accent3>
        <a:srgbClr val="61D836"/>
      </a:accent3>
      <a:accent4>
        <a:srgbClr val="FAE232"/>
      </a:accent4>
      <a:accent5>
        <a:srgbClr val="FF644E"/>
      </a:accent5>
      <a:accent6>
        <a:srgbClr val="EF5FA7"/>
      </a:accent6>
      <a:hlink>
        <a:srgbClr val="65C7FF"/>
      </a:hlink>
      <a:folHlink>
        <a:srgbClr val="F8BFD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845</Words>
  <Application>Microsoft Office PowerPoint</Application>
  <PresentationFormat>Custom</PresentationFormat>
  <Paragraphs>68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Helvetica Neue Light</vt:lpstr>
      <vt:lpstr>Calibri</vt:lpstr>
      <vt:lpstr>Helvetica Neue</vt:lpstr>
      <vt:lpstr>Arial</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igrossma</dc:creator>
  <cp:lastModifiedBy>Igor Grossmann</cp:lastModifiedBy>
  <cp:revision>2</cp:revision>
  <dcterms:modified xsi:type="dcterms:W3CDTF">2021-08-30T22:32:09Z</dcterms:modified>
</cp:coreProperties>
</file>