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2"/>
  </p:notesMasterIdLst>
  <p:sldIdLst>
    <p:sldId id="256" r:id="rId2"/>
    <p:sldId id="264" r:id="rId3"/>
    <p:sldId id="265" r:id="rId4"/>
    <p:sldId id="272" r:id="rId5"/>
    <p:sldId id="266" r:id="rId6"/>
    <p:sldId id="267" r:id="rId7"/>
    <p:sldId id="268" r:id="rId8"/>
    <p:sldId id="269" r:id="rId9"/>
    <p:sldId id="270" r:id="rId10"/>
    <p:sldId id="271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98C484-ED75-4DD6-83BC-848F923ACBFB}" type="datetimeFigureOut">
              <a:rPr lang="de-DE" smtClean="0"/>
              <a:t>30.04.2014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4F07BE-BCA9-4E6F-A501-DD4E85AF84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9876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F07BE-BCA9-4E6F-A501-DD4E85AF84D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6724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Menschen</a:t>
            </a:r>
            <a:r>
              <a:rPr lang="de-DE" baseline="0" dirty="0" smtClean="0"/>
              <a:t> haben Interesse an der Stadt, wollen diese kennenlernen; Reiseführer, </a:t>
            </a:r>
            <a:r>
              <a:rPr lang="de-DE" baseline="0" dirty="0" err="1" smtClean="0"/>
              <a:t>selbsterkundung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F07BE-BCA9-4E6F-A501-DD4E85AF84D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1821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A2B2-4206-4C5B-B1C3-32EEE7A03DAA}" type="datetimeFigureOut">
              <a:rPr lang="de-DE" smtClean="0"/>
              <a:t>30.04.2014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968E-FF9E-4BE3-8762-0269AFEF1B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653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A2B2-4206-4C5B-B1C3-32EEE7A03DAA}" type="datetimeFigureOut">
              <a:rPr lang="de-DE" smtClean="0"/>
              <a:t>30.04.2014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968E-FF9E-4BE3-8762-0269AFEF1B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0264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A2B2-4206-4C5B-B1C3-32EEE7A03DAA}" type="datetimeFigureOut">
              <a:rPr lang="de-DE" smtClean="0"/>
              <a:t>30.04.2014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968E-FF9E-4BE3-8762-0269AFEF1B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5992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A2B2-4206-4C5B-B1C3-32EEE7A03DAA}" type="datetimeFigureOut">
              <a:rPr lang="de-DE" smtClean="0"/>
              <a:t>30.04.2014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968E-FF9E-4BE3-8762-0269AFEF1B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1342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A2B2-4206-4C5B-B1C3-32EEE7A03DAA}" type="datetimeFigureOut">
              <a:rPr lang="de-DE" smtClean="0"/>
              <a:t>30.04.2014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968E-FF9E-4BE3-8762-0269AFEF1B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1474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A2B2-4206-4C5B-B1C3-32EEE7A03DAA}" type="datetimeFigureOut">
              <a:rPr lang="de-DE" smtClean="0"/>
              <a:t>30.04.2014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968E-FF9E-4BE3-8762-0269AFEF1B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8365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A2B2-4206-4C5B-B1C3-32EEE7A03DAA}" type="datetimeFigureOut">
              <a:rPr lang="de-DE" smtClean="0"/>
              <a:t>30.04.2014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968E-FF9E-4BE3-8762-0269AFEF1B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6124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A2B2-4206-4C5B-B1C3-32EEE7A03DAA}" type="datetimeFigureOut">
              <a:rPr lang="de-DE" smtClean="0"/>
              <a:t>30.04.2014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968E-FF9E-4BE3-8762-0269AFEF1B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7096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A2B2-4206-4C5B-B1C3-32EEE7A03DAA}" type="datetimeFigureOut">
              <a:rPr lang="de-DE" smtClean="0"/>
              <a:t>30.04.2014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968E-FF9E-4BE3-8762-0269AFEF1B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159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A2B2-4206-4C5B-B1C3-32EEE7A03DAA}" type="datetimeFigureOut">
              <a:rPr lang="de-DE" smtClean="0"/>
              <a:t>30.04.2014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968E-FF9E-4BE3-8762-0269AFEF1B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9081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A2B2-4206-4C5B-B1C3-32EEE7A03DAA}" type="datetimeFigureOut">
              <a:rPr lang="de-DE" smtClean="0"/>
              <a:t>30.04.2014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968E-FF9E-4BE3-8762-0269AFEF1B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1711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DA2B2-4206-4C5B-B1C3-32EEE7A03DAA}" type="datetimeFigureOut">
              <a:rPr lang="de-DE" smtClean="0"/>
              <a:t>30.04.2014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8968E-FF9E-4BE3-8762-0269AFEF1B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6423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/>
          <p:cNvGrpSpPr/>
          <p:nvPr/>
        </p:nvGrpSpPr>
        <p:grpSpPr>
          <a:xfrm>
            <a:off x="0" y="1340768"/>
            <a:ext cx="9144000" cy="2730500"/>
            <a:chOff x="0" y="4055492"/>
            <a:chExt cx="9144000" cy="27305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055492"/>
              <a:ext cx="9144000" cy="2730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Textfeld 3"/>
            <p:cNvSpPr txBox="1"/>
            <p:nvPr/>
          </p:nvSpPr>
          <p:spPr>
            <a:xfrm>
              <a:off x="827584" y="5524473"/>
              <a:ext cx="3528391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200" b="1" dirty="0" smtClean="0">
                  <a:latin typeface="Century Gothic" panose="020B0502020202020204" pitchFamily="34" charset="0"/>
                </a:rPr>
                <a:t>Großstadtjungle²</a:t>
              </a:r>
              <a:endParaRPr lang="de-DE" sz="3200" b="1" dirty="0"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739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Formales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Auftragsdatum</a:t>
            </a:r>
          </a:p>
          <a:p>
            <a:pPr lvl="1"/>
            <a:r>
              <a:rPr lang="de-DE" dirty="0" smtClean="0">
                <a:solidFill>
                  <a:schemeClr val="bg1"/>
                </a:solidFill>
              </a:rPr>
              <a:t>29.04.2014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Unterschriften</a:t>
            </a:r>
          </a:p>
          <a:p>
            <a:pPr lvl="1"/>
            <a:r>
              <a:rPr lang="de-DE" dirty="0" smtClean="0">
                <a:solidFill>
                  <a:schemeClr val="bg1"/>
                </a:solidFill>
              </a:rPr>
              <a:t>A</a:t>
            </a:r>
          </a:p>
          <a:p>
            <a:pPr lvl="1"/>
            <a:r>
              <a:rPr lang="de-DE" dirty="0" smtClean="0">
                <a:solidFill>
                  <a:schemeClr val="bg1"/>
                </a:solidFill>
              </a:rPr>
              <a:t>B</a:t>
            </a:r>
          </a:p>
          <a:p>
            <a:pPr lvl="1"/>
            <a:r>
              <a:rPr lang="de-DE" dirty="0" smtClean="0">
                <a:solidFill>
                  <a:schemeClr val="bg1"/>
                </a:solidFill>
              </a:rPr>
              <a:t>C</a:t>
            </a:r>
          </a:p>
          <a:p>
            <a:pPr lvl="1"/>
            <a:r>
              <a:rPr lang="de-DE" dirty="0" smtClean="0">
                <a:solidFill>
                  <a:schemeClr val="bg1"/>
                </a:solidFill>
              </a:rPr>
              <a:t>D</a:t>
            </a:r>
          </a:p>
          <a:p>
            <a:pPr lvl="1"/>
            <a:r>
              <a:rPr lang="de-DE" dirty="0" smtClean="0">
                <a:solidFill>
                  <a:schemeClr val="bg1"/>
                </a:solidFill>
              </a:rPr>
              <a:t>E</a:t>
            </a:r>
          </a:p>
          <a:p>
            <a:pPr lvl="1"/>
            <a:r>
              <a:rPr lang="de-DE" dirty="0" smtClean="0">
                <a:solidFill>
                  <a:schemeClr val="bg1"/>
                </a:solidFill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649252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Überblick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>
                <a:solidFill>
                  <a:schemeClr val="bg1"/>
                </a:solidFill>
              </a:rPr>
              <a:t>Eine interaktive Stadtführung für Mannheim, die das Prinzip des </a:t>
            </a:r>
            <a:r>
              <a:rPr lang="de-DE" dirty="0" err="1" smtClean="0">
                <a:solidFill>
                  <a:schemeClr val="bg1"/>
                </a:solidFill>
              </a:rPr>
              <a:t>GeoCachings</a:t>
            </a:r>
            <a:r>
              <a:rPr lang="de-DE" dirty="0" smtClean="0">
                <a:solidFill>
                  <a:schemeClr val="bg1"/>
                </a:solidFill>
              </a:rPr>
              <a:t> nutzt, ermöglicht ein eigenständiges Kennenlernen verschiedener Örtlichkeiten der Stadt.</a:t>
            </a:r>
          </a:p>
          <a:p>
            <a:pPr marL="0" indent="0">
              <a:buNone/>
            </a:pPr>
            <a:r>
              <a:rPr lang="de-DE" dirty="0" smtClean="0">
                <a:solidFill>
                  <a:schemeClr val="bg1"/>
                </a:solidFill>
              </a:rPr>
              <a:t>Durch die Verwendung von Rätseln, welche die Routenplanung unterstützen, wird eine Möglichkeit geschaffen Informationen und Wissen einfach zu vermitteln.</a:t>
            </a:r>
            <a:endParaRPr lang="de-DE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82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Projektziele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 fontScale="85000" lnSpcReduction="20000"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Ausgangslage</a:t>
            </a:r>
          </a:p>
          <a:p>
            <a:pPr lvl="1"/>
            <a:r>
              <a:rPr lang="de-DE" dirty="0" smtClean="0">
                <a:solidFill>
                  <a:schemeClr val="bg1"/>
                </a:solidFill>
              </a:rPr>
              <a:t>Nutzer haben Interesse an der </a:t>
            </a:r>
            <a:r>
              <a:rPr lang="de-DE" dirty="0" smtClean="0">
                <a:solidFill>
                  <a:schemeClr val="bg1"/>
                </a:solidFill>
              </a:rPr>
              <a:t>Stadt</a:t>
            </a:r>
          </a:p>
          <a:p>
            <a:pPr lvl="1"/>
            <a:r>
              <a:rPr lang="de-DE" dirty="0" smtClean="0">
                <a:solidFill>
                  <a:schemeClr val="bg1"/>
                </a:solidFill>
              </a:rPr>
              <a:t>Stadtführungen, Reiseführer, Selbsterkundung der Stadt o.ä.</a:t>
            </a:r>
            <a:endParaRPr lang="de-DE" dirty="0" smtClean="0">
              <a:solidFill>
                <a:schemeClr val="bg1"/>
              </a:solidFill>
            </a:endParaRPr>
          </a:p>
          <a:p>
            <a:r>
              <a:rPr lang="de-DE" dirty="0" smtClean="0">
                <a:solidFill>
                  <a:schemeClr val="bg1"/>
                </a:solidFill>
              </a:rPr>
              <a:t>Problem</a:t>
            </a:r>
            <a:endParaRPr lang="de-DE" dirty="0" smtClean="0">
              <a:solidFill>
                <a:schemeClr val="bg1"/>
              </a:solidFill>
            </a:endParaRPr>
          </a:p>
          <a:p>
            <a:pPr lvl="1"/>
            <a:r>
              <a:rPr lang="de-DE" dirty="0" smtClean="0">
                <a:solidFill>
                  <a:schemeClr val="bg1"/>
                </a:solidFill>
              </a:rPr>
              <a:t>Keine Flexibilität, da Stadtführungen selten und zu geplanten Zeiten stattfinden</a:t>
            </a:r>
          </a:p>
          <a:p>
            <a:pPr lvl="1"/>
            <a:r>
              <a:rPr lang="de-DE" dirty="0" smtClean="0">
                <a:solidFill>
                  <a:schemeClr val="bg1"/>
                </a:solidFill>
              </a:rPr>
              <a:t>Führungen werden nur frontal gehalten, keine Interaktivität</a:t>
            </a:r>
          </a:p>
          <a:p>
            <a:pPr lvl="1"/>
            <a:r>
              <a:rPr lang="de-DE" dirty="0" smtClean="0">
                <a:solidFill>
                  <a:schemeClr val="bg1"/>
                </a:solidFill>
              </a:rPr>
              <a:t>Bei den Führungen ist man zeitlich und räumlich an den Führenden </a:t>
            </a:r>
            <a:r>
              <a:rPr lang="de-DE" dirty="0" smtClean="0">
                <a:solidFill>
                  <a:schemeClr val="bg1"/>
                </a:solidFill>
              </a:rPr>
              <a:t>gebunden</a:t>
            </a:r>
          </a:p>
          <a:p>
            <a:pPr lvl="1"/>
            <a:r>
              <a:rPr lang="de-DE" dirty="0" smtClean="0">
                <a:solidFill>
                  <a:schemeClr val="bg1"/>
                </a:solidFill>
              </a:rPr>
              <a:t>Reiseführer sind unpopulär und nicht zeitgemäß</a:t>
            </a:r>
          </a:p>
          <a:p>
            <a:pPr lvl="1"/>
            <a:r>
              <a:rPr lang="de-DE" dirty="0" smtClean="0">
                <a:solidFill>
                  <a:schemeClr val="bg1"/>
                </a:solidFill>
              </a:rPr>
              <a:t>Selbsterkundungen sind oft nicht effektiv (man verpasst einiges)</a:t>
            </a:r>
          </a:p>
        </p:txBody>
      </p:sp>
    </p:spTree>
    <p:extLst>
      <p:ext uri="{BB962C8B-B14F-4D97-AF65-F5344CB8AC3E}">
        <p14:creationId xmlns:p14="http://schemas.microsoft.com/office/powerpoint/2010/main" val="284634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Projektziele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Lösungsansatz</a:t>
            </a:r>
            <a:endParaRPr lang="de-DE" dirty="0" smtClean="0">
              <a:solidFill>
                <a:schemeClr val="bg1"/>
              </a:solidFill>
            </a:endParaRPr>
          </a:p>
          <a:p>
            <a:pPr lvl="1"/>
            <a:r>
              <a:rPr lang="de-DE" dirty="0" smtClean="0">
                <a:solidFill>
                  <a:schemeClr val="bg1"/>
                </a:solidFill>
              </a:rPr>
              <a:t>Nutzer kann Geschwindigkeit selbst bestimmen</a:t>
            </a:r>
          </a:p>
          <a:p>
            <a:pPr lvl="1"/>
            <a:r>
              <a:rPr lang="de-DE" dirty="0" smtClean="0">
                <a:solidFill>
                  <a:schemeClr val="bg1"/>
                </a:solidFill>
              </a:rPr>
              <a:t>Smartphone App, hohe Verfügbarkeit; Interaktion</a:t>
            </a:r>
          </a:p>
          <a:p>
            <a:pPr lvl="1"/>
            <a:r>
              <a:rPr lang="de-DE" dirty="0" smtClean="0">
                <a:solidFill>
                  <a:schemeClr val="bg1"/>
                </a:solidFill>
              </a:rPr>
              <a:t>Kostenlos, für Nutzer un</a:t>
            </a:r>
            <a:r>
              <a:rPr lang="de-DE" dirty="0" smtClean="0">
                <a:solidFill>
                  <a:schemeClr val="bg1"/>
                </a:solidFill>
              </a:rPr>
              <a:t>d Stadt</a:t>
            </a:r>
          </a:p>
          <a:p>
            <a:pPr lvl="1"/>
            <a:r>
              <a:rPr lang="de-DE" dirty="0" err="1" smtClean="0">
                <a:solidFill>
                  <a:schemeClr val="bg1"/>
                </a:solidFill>
              </a:rPr>
              <a:t>Tourkatalog</a:t>
            </a:r>
            <a:r>
              <a:rPr lang="de-DE" dirty="0" smtClean="0">
                <a:solidFill>
                  <a:schemeClr val="bg1"/>
                </a:solidFill>
              </a:rPr>
              <a:t> beliebig erweiterbar</a:t>
            </a:r>
          </a:p>
          <a:p>
            <a:pPr lvl="1"/>
            <a:r>
              <a:rPr lang="de-DE" dirty="0" smtClean="0">
                <a:solidFill>
                  <a:schemeClr val="bg1"/>
                </a:solidFill>
              </a:rPr>
              <a:t>Modern, zeitgemäß</a:t>
            </a:r>
            <a:endParaRPr lang="de-DE" dirty="0" smtClean="0">
              <a:solidFill>
                <a:schemeClr val="bg1"/>
              </a:solidFill>
            </a:endParaRPr>
          </a:p>
          <a:p>
            <a:pPr lvl="1"/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97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Wirtschaftlichkeit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Kosten/Nutzen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Priorität des Projektes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26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Randbedingungen/Vorgaben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 fontScale="92500" lnSpcReduction="10000"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Auflagen, Schnittstellen, Bezug auf Vorarbeiten</a:t>
            </a:r>
          </a:p>
          <a:p>
            <a:pPr lvl="1"/>
            <a:r>
              <a:rPr lang="de-DE" dirty="0" smtClean="0">
                <a:solidFill>
                  <a:schemeClr val="bg1"/>
                </a:solidFill>
              </a:rPr>
              <a:t>Keine Auflagen</a:t>
            </a:r>
          </a:p>
          <a:p>
            <a:pPr lvl="1"/>
            <a:r>
              <a:rPr lang="de-DE" dirty="0" smtClean="0">
                <a:solidFill>
                  <a:schemeClr val="bg1"/>
                </a:solidFill>
              </a:rPr>
              <a:t>Schnittstelle zu Navigationsprogramm</a:t>
            </a:r>
          </a:p>
          <a:p>
            <a:pPr lvl="1"/>
            <a:r>
              <a:rPr lang="de-DE" dirty="0" smtClean="0">
                <a:solidFill>
                  <a:schemeClr val="bg1"/>
                </a:solidFill>
              </a:rPr>
              <a:t>Betrachtung von vorhandenen Lösungen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Terminvorgaben, Meilensteine, Budgetvorgaben, </a:t>
            </a:r>
            <a:r>
              <a:rPr lang="de-DE" dirty="0" smtClean="0">
                <a:solidFill>
                  <a:schemeClr val="bg1"/>
                </a:solidFill>
              </a:rPr>
              <a:t>Kostenrahmen</a:t>
            </a:r>
            <a:endParaRPr lang="de-DE" dirty="0">
              <a:solidFill>
                <a:schemeClr val="bg1"/>
              </a:solidFill>
            </a:endParaRPr>
          </a:p>
          <a:p>
            <a:pPr lvl="1"/>
            <a:r>
              <a:rPr lang="de-DE" dirty="0" smtClean="0">
                <a:solidFill>
                  <a:schemeClr val="bg1"/>
                </a:solidFill>
              </a:rPr>
              <a:t>Anfang Juni: Fertigstellung für Beta-Phase</a:t>
            </a:r>
          </a:p>
          <a:p>
            <a:pPr lvl="1"/>
            <a:r>
              <a:rPr lang="de-DE" dirty="0" smtClean="0">
                <a:solidFill>
                  <a:schemeClr val="bg1"/>
                </a:solidFill>
              </a:rPr>
              <a:t>Meilensteine: Orte finden, Rätsel erstellen, App programmieren, Testphase</a:t>
            </a:r>
          </a:p>
          <a:p>
            <a:pPr lvl="1"/>
            <a:r>
              <a:rPr lang="de-DE" dirty="0" smtClean="0">
                <a:solidFill>
                  <a:schemeClr val="bg1"/>
                </a:solidFill>
              </a:rPr>
              <a:t>Kostenrahmen: 250 Stunden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062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Geplante Ergebnisse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596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Risikobetrachtung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Findung des </a:t>
            </a:r>
            <a:r>
              <a:rPr lang="de-DE" dirty="0" smtClean="0">
                <a:solidFill>
                  <a:schemeClr val="bg1"/>
                </a:solidFill>
              </a:rPr>
              <a:t>Schwierigkeitsgrades</a:t>
            </a:r>
            <a:endParaRPr lang="de-DE" dirty="0" smtClean="0">
              <a:solidFill>
                <a:schemeClr val="bg1"/>
              </a:solidFill>
            </a:endParaRPr>
          </a:p>
          <a:p>
            <a:r>
              <a:rPr lang="de-DE" dirty="0" smtClean="0">
                <a:solidFill>
                  <a:schemeClr val="bg1"/>
                </a:solidFill>
              </a:rPr>
              <a:t>Kompatibilität mit allen Geräten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Qualitätskontrolle des Apple </a:t>
            </a:r>
            <a:r>
              <a:rPr lang="de-DE" dirty="0" err="1" smtClean="0">
                <a:solidFill>
                  <a:schemeClr val="bg1"/>
                </a:solidFill>
              </a:rPr>
              <a:t>AppStores</a:t>
            </a:r>
            <a:endParaRPr lang="de-DE" dirty="0" smtClean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218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Projektorganisation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70000" lnSpcReduction="20000"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Kompetenzen und Verantwortlichkeiten</a:t>
            </a:r>
          </a:p>
          <a:p>
            <a:pPr lvl="1"/>
            <a:r>
              <a:rPr lang="de-DE" dirty="0" smtClean="0">
                <a:solidFill>
                  <a:schemeClr val="bg1"/>
                </a:solidFill>
              </a:rPr>
              <a:t>App</a:t>
            </a:r>
          </a:p>
          <a:p>
            <a:pPr lvl="2"/>
            <a:r>
              <a:rPr lang="de-DE" dirty="0" smtClean="0">
                <a:solidFill>
                  <a:schemeClr val="bg1"/>
                </a:solidFill>
              </a:rPr>
              <a:t>Design</a:t>
            </a:r>
          </a:p>
          <a:p>
            <a:pPr lvl="2"/>
            <a:r>
              <a:rPr lang="de-DE" dirty="0" smtClean="0">
                <a:solidFill>
                  <a:schemeClr val="bg1"/>
                </a:solidFill>
              </a:rPr>
              <a:t>Funktion</a:t>
            </a:r>
          </a:p>
          <a:p>
            <a:pPr lvl="1"/>
            <a:r>
              <a:rPr lang="de-DE" dirty="0" smtClean="0">
                <a:solidFill>
                  <a:schemeClr val="bg1"/>
                </a:solidFill>
              </a:rPr>
              <a:t>Inhalt</a:t>
            </a:r>
          </a:p>
          <a:p>
            <a:pPr lvl="2"/>
            <a:r>
              <a:rPr lang="de-DE" dirty="0" smtClean="0">
                <a:solidFill>
                  <a:schemeClr val="bg1"/>
                </a:solidFill>
              </a:rPr>
              <a:t>Tour</a:t>
            </a:r>
          </a:p>
          <a:p>
            <a:pPr lvl="3"/>
            <a:r>
              <a:rPr lang="de-DE" dirty="0" smtClean="0">
                <a:solidFill>
                  <a:schemeClr val="bg1"/>
                </a:solidFill>
              </a:rPr>
              <a:t>Anlaufpunkte</a:t>
            </a:r>
          </a:p>
          <a:p>
            <a:pPr lvl="3"/>
            <a:r>
              <a:rPr lang="de-DE" dirty="0" smtClean="0">
                <a:solidFill>
                  <a:schemeClr val="bg1"/>
                </a:solidFill>
              </a:rPr>
              <a:t>Rätsel</a:t>
            </a:r>
          </a:p>
          <a:p>
            <a:pPr lvl="1"/>
            <a:r>
              <a:rPr lang="de-DE" dirty="0" smtClean="0">
                <a:solidFill>
                  <a:schemeClr val="bg1"/>
                </a:solidFill>
              </a:rPr>
              <a:t>Kontaktperson, „Leiter“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Verfügbare Ressourcen</a:t>
            </a:r>
          </a:p>
          <a:p>
            <a:pPr lvl="1"/>
            <a:r>
              <a:rPr lang="de-DE" dirty="0" smtClean="0">
                <a:solidFill>
                  <a:schemeClr val="bg1"/>
                </a:solidFill>
              </a:rPr>
              <a:t>7 Mitarbeiter</a:t>
            </a:r>
          </a:p>
          <a:p>
            <a:pPr lvl="1"/>
            <a:r>
              <a:rPr lang="de-DE" dirty="0" smtClean="0">
                <a:solidFill>
                  <a:schemeClr val="bg1"/>
                </a:solidFill>
              </a:rPr>
              <a:t>7 Rechner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Information und Kommunikation</a:t>
            </a:r>
          </a:p>
          <a:p>
            <a:pPr lvl="1"/>
            <a:r>
              <a:rPr lang="de-DE" dirty="0" smtClean="0">
                <a:solidFill>
                  <a:schemeClr val="bg1"/>
                </a:solidFill>
              </a:rPr>
              <a:t>Skype</a:t>
            </a:r>
          </a:p>
          <a:p>
            <a:pPr lvl="1"/>
            <a:r>
              <a:rPr lang="de-DE" dirty="0" err="1" smtClean="0">
                <a:solidFill>
                  <a:schemeClr val="bg1"/>
                </a:solidFill>
              </a:rPr>
              <a:t>GitHub</a:t>
            </a:r>
            <a:endParaRPr lang="de-DE" dirty="0" smtClean="0">
              <a:solidFill>
                <a:schemeClr val="bg1"/>
              </a:solidFill>
            </a:endParaRPr>
          </a:p>
          <a:p>
            <a:pPr lvl="1"/>
            <a:r>
              <a:rPr lang="de-DE" dirty="0" smtClean="0">
                <a:solidFill>
                  <a:schemeClr val="bg1"/>
                </a:solidFill>
              </a:rPr>
              <a:t>Meetings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37240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256</Words>
  <Application>Microsoft Office PowerPoint</Application>
  <PresentationFormat>Bildschirmpräsentation (4:3)</PresentationFormat>
  <Paragraphs>68</Paragraphs>
  <Slides>10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Larissa</vt:lpstr>
      <vt:lpstr>PowerPoint-Präsentation</vt:lpstr>
      <vt:lpstr>Überblick</vt:lpstr>
      <vt:lpstr>Projektziele</vt:lpstr>
      <vt:lpstr>Projektziele</vt:lpstr>
      <vt:lpstr>Wirtschaftlichkeit</vt:lpstr>
      <vt:lpstr>Randbedingungen/Vorgaben</vt:lpstr>
      <vt:lpstr>Geplante Ergebnisse</vt:lpstr>
      <vt:lpstr>Risikobetrachtung</vt:lpstr>
      <vt:lpstr>Projektorganisation</vt:lpstr>
      <vt:lpstr>Formales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Nico</dc:creator>
  <cp:lastModifiedBy>Nico</cp:lastModifiedBy>
  <cp:revision>25</cp:revision>
  <dcterms:created xsi:type="dcterms:W3CDTF">2014-04-22T13:10:19Z</dcterms:created>
  <dcterms:modified xsi:type="dcterms:W3CDTF">2014-04-30T11:30:30Z</dcterms:modified>
</cp:coreProperties>
</file>