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2"/>
  </p:notesMasterIdLst>
  <p:sldIdLst>
    <p:sldId id="256" r:id="rId2"/>
    <p:sldId id="264" r:id="rId3"/>
    <p:sldId id="265" r:id="rId4"/>
    <p:sldId id="272" r:id="rId5"/>
    <p:sldId id="266" r:id="rId6"/>
    <p:sldId id="267" r:id="rId7"/>
    <p:sldId id="268" r:id="rId8"/>
    <p:sldId id="269" r:id="rId9"/>
    <p:sldId id="270" r:id="rId10"/>
    <p:sldId id="271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3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8C484-ED75-4DD6-83BC-848F923ACBFB}" type="datetimeFigureOut">
              <a:rPr lang="de-DE" smtClean="0"/>
              <a:t>29.04.2014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F07BE-BCA9-4E6F-A501-DD4E85AF84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876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Interaktive </a:t>
            </a:r>
            <a:r>
              <a:rPr lang="de-DE" dirty="0" err="1" smtClean="0"/>
              <a:t>stadtführung</a:t>
            </a:r>
            <a:r>
              <a:rPr lang="de-DE" dirty="0" smtClean="0"/>
              <a:t> ermöglicht</a:t>
            </a:r>
            <a:r>
              <a:rPr lang="de-DE" baseline="0" dirty="0" smtClean="0"/>
              <a:t> kennenlernen der </a:t>
            </a:r>
            <a:r>
              <a:rPr lang="de-DE" baseline="0" dirty="0" err="1" smtClean="0"/>
              <a:t>stadt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07BE-BCA9-4E6F-A501-DD4E85AF84D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724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Menschen</a:t>
            </a:r>
            <a:r>
              <a:rPr lang="de-DE" baseline="0" dirty="0" smtClean="0"/>
              <a:t> haben Interesse an der Stadt, wollen diese kennenlernen; Reiseführer, </a:t>
            </a:r>
            <a:r>
              <a:rPr lang="de-DE" baseline="0" dirty="0" err="1" smtClean="0"/>
              <a:t>selbsterkundung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07BE-BCA9-4E6F-A501-DD4E85AF84D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82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A2B2-4206-4C5B-B1C3-32EEE7A03DAA}" type="datetimeFigureOut">
              <a:rPr lang="de-DE" smtClean="0"/>
              <a:t>29.04.2014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5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A2B2-4206-4C5B-B1C3-32EEE7A03DAA}" type="datetimeFigureOut">
              <a:rPr lang="de-DE" smtClean="0"/>
              <a:t>29.04.2014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26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A2B2-4206-4C5B-B1C3-32EEE7A03DAA}" type="datetimeFigureOut">
              <a:rPr lang="de-DE" smtClean="0"/>
              <a:t>29.04.2014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99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A2B2-4206-4C5B-B1C3-32EEE7A03DAA}" type="datetimeFigureOut">
              <a:rPr lang="de-DE" smtClean="0"/>
              <a:t>29.04.2014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34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A2B2-4206-4C5B-B1C3-32EEE7A03DAA}" type="datetimeFigureOut">
              <a:rPr lang="de-DE" smtClean="0"/>
              <a:t>29.04.2014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47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A2B2-4206-4C5B-B1C3-32EEE7A03DAA}" type="datetimeFigureOut">
              <a:rPr lang="de-DE" smtClean="0"/>
              <a:t>29.04.2014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36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A2B2-4206-4C5B-B1C3-32EEE7A03DAA}" type="datetimeFigureOut">
              <a:rPr lang="de-DE" smtClean="0"/>
              <a:t>29.04.2014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12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A2B2-4206-4C5B-B1C3-32EEE7A03DAA}" type="datetimeFigureOut">
              <a:rPr lang="de-DE" smtClean="0"/>
              <a:t>29.04.2014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09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A2B2-4206-4C5B-B1C3-32EEE7A03DAA}" type="datetimeFigureOut">
              <a:rPr lang="de-DE" smtClean="0"/>
              <a:t>29.04.2014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5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A2B2-4206-4C5B-B1C3-32EEE7A03DAA}" type="datetimeFigureOut">
              <a:rPr lang="de-DE" smtClean="0"/>
              <a:t>29.04.2014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08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A2B2-4206-4C5B-B1C3-32EEE7A03DAA}" type="datetimeFigureOut">
              <a:rPr lang="de-DE" smtClean="0"/>
              <a:t>29.04.2014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71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DA2B2-4206-4C5B-B1C3-32EEE7A03DAA}" type="datetimeFigureOut">
              <a:rPr lang="de-DE" smtClean="0"/>
              <a:t>29.04.2014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42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0" y="1340768"/>
            <a:ext cx="9144000" cy="2730500"/>
            <a:chOff x="0" y="4055492"/>
            <a:chExt cx="9144000" cy="27305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055492"/>
              <a:ext cx="9144000" cy="2730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827584" y="5524473"/>
              <a:ext cx="3528391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 smtClean="0">
                  <a:latin typeface="Century Gothic" panose="020B0502020202020204" pitchFamily="34" charset="0"/>
                </a:rPr>
                <a:t>Großstadtjungle²</a:t>
              </a:r>
              <a:endParaRPr lang="de-DE" sz="3200" b="1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739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Formales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Auftragsdatum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29.04.2014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Unterschriften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A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B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C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D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E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64925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Zusammenfassung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>
                <a:solidFill>
                  <a:schemeClr val="bg1"/>
                </a:solidFill>
              </a:rPr>
              <a:t>- interaktive Stadtführung für Mannheim.</a:t>
            </a:r>
          </a:p>
          <a:p>
            <a:pPr marL="0" indent="0">
              <a:buNone/>
            </a:pPr>
            <a:r>
              <a:rPr lang="de-DE" dirty="0" smtClean="0">
                <a:solidFill>
                  <a:schemeClr val="bg1"/>
                </a:solidFill>
              </a:rPr>
              <a:t>Angelehnt an GeoCaching kann der Nutzer autonom verschiedene Lokalitäten der Stadt erkunden. </a:t>
            </a:r>
          </a:p>
        </p:txBody>
      </p:sp>
    </p:spTree>
    <p:extLst>
      <p:ext uri="{BB962C8B-B14F-4D97-AF65-F5344CB8AC3E}">
        <p14:creationId xmlns:p14="http://schemas.microsoft.com/office/powerpoint/2010/main" val="342482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Projektziele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Ausgangslage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Nutzer haben Interesse an der Stadt, wollen aber keine angebotene Stadtführung machen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Problem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Keine Flexibilität, da Stadtführungen selten und zu geplanten Zeiten stattfinden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Führungen werden nur frontal gehalten, keine Interaktivität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Bei den Führungen ist man zeitlich und räumlich an den Führenden gebunden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34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Projektziele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Bedarf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Nutzer muss Geschwindigkeit der Führung bestimmen können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Loslösung von einer Gruppe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Keine feste Zeit-Ort-Relation </a:t>
            </a:r>
          </a:p>
          <a:p>
            <a:pPr lvl="1"/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97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Wirtschaftlichkeit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Kosten/Nutzen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Priorität des Projektes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268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Randbedingungen/Vorgaben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Auflagen, Schnittstellen, Bezug auf Vorarbeiten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Keine Auflagen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Schnittstelle zu Navigationsprogramm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Betrachtung von vorhandenen Lösungen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Terminvorgaben, Meilensteine, Budgetvorgaben, Kostenrahmen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062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Geplante Ergebnisse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596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Risikobetrachtung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Findung des </a:t>
            </a:r>
            <a:r>
              <a:rPr lang="de-DE" dirty="0" err="1" smtClean="0">
                <a:solidFill>
                  <a:schemeClr val="bg1"/>
                </a:solidFill>
              </a:rPr>
              <a:t>Schwierigkeitgrades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Kompatibilität mit allen Geräten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Qualitätskontrolle des Apple </a:t>
            </a:r>
            <a:r>
              <a:rPr lang="de-DE" dirty="0" err="1" smtClean="0">
                <a:solidFill>
                  <a:schemeClr val="bg1"/>
                </a:solidFill>
              </a:rPr>
              <a:t>AppStores</a:t>
            </a:r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218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Projektorganisation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70000" lnSpcReduction="20000"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Kompetenzen und Verantwortlichkeiten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App</a:t>
            </a:r>
          </a:p>
          <a:p>
            <a:pPr lvl="2"/>
            <a:r>
              <a:rPr lang="de-DE" dirty="0" smtClean="0">
                <a:solidFill>
                  <a:schemeClr val="bg1"/>
                </a:solidFill>
              </a:rPr>
              <a:t>Design</a:t>
            </a:r>
          </a:p>
          <a:p>
            <a:pPr lvl="2"/>
            <a:r>
              <a:rPr lang="de-DE" dirty="0" smtClean="0">
                <a:solidFill>
                  <a:schemeClr val="bg1"/>
                </a:solidFill>
              </a:rPr>
              <a:t>Funktion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Inhalt</a:t>
            </a:r>
          </a:p>
          <a:p>
            <a:pPr lvl="2"/>
            <a:r>
              <a:rPr lang="de-DE" dirty="0" smtClean="0">
                <a:solidFill>
                  <a:schemeClr val="bg1"/>
                </a:solidFill>
              </a:rPr>
              <a:t>Tour</a:t>
            </a:r>
          </a:p>
          <a:p>
            <a:pPr lvl="3"/>
            <a:r>
              <a:rPr lang="de-DE" dirty="0" smtClean="0">
                <a:solidFill>
                  <a:schemeClr val="bg1"/>
                </a:solidFill>
              </a:rPr>
              <a:t>Anlaufpunkte</a:t>
            </a:r>
          </a:p>
          <a:p>
            <a:pPr lvl="3"/>
            <a:r>
              <a:rPr lang="de-DE" dirty="0" smtClean="0">
                <a:solidFill>
                  <a:schemeClr val="bg1"/>
                </a:solidFill>
              </a:rPr>
              <a:t>Rätsel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Kontaktperson, „Leiter“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Verfügbare Ressourcen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7 Mitarbeiter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7 Rechner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Information und Kommunikation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Skype</a:t>
            </a:r>
          </a:p>
          <a:p>
            <a:pPr lvl="1"/>
            <a:r>
              <a:rPr lang="de-DE" dirty="0" err="1" smtClean="0">
                <a:solidFill>
                  <a:schemeClr val="bg1"/>
                </a:solidFill>
              </a:rPr>
              <a:t>GitHub</a:t>
            </a:r>
            <a:endParaRPr lang="de-DE" dirty="0" smtClean="0">
              <a:solidFill>
                <a:schemeClr val="bg1"/>
              </a:solidFill>
            </a:endParaRP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Meetings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3724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187</Words>
  <Application>Microsoft Office PowerPoint</Application>
  <PresentationFormat>Bildschirmpräsentation (4:3)</PresentationFormat>
  <Paragraphs>61</Paragraphs>
  <Slides>10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</vt:lpstr>
      <vt:lpstr>PowerPoint-Präsentation</vt:lpstr>
      <vt:lpstr>Zusammenfassung</vt:lpstr>
      <vt:lpstr>Projektziele</vt:lpstr>
      <vt:lpstr>Projektziele</vt:lpstr>
      <vt:lpstr>Wirtschaftlichkeit</vt:lpstr>
      <vt:lpstr>Randbedingungen/Vorgaben</vt:lpstr>
      <vt:lpstr>Geplante Ergebnisse</vt:lpstr>
      <vt:lpstr>Risikobetrachtung</vt:lpstr>
      <vt:lpstr>Projektorganisation</vt:lpstr>
      <vt:lpstr>Formales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Nico</dc:creator>
  <cp:lastModifiedBy>Nico</cp:lastModifiedBy>
  <cp:revision>22</cp:revision>
  <dcterms:created xsi:type="dcterms:W3CDTF">2014-04-22T13:10:19Z</dcterms:created>
  <dcterms:modified xsi:type="dcterms:W3CDTF">2014-04-29T15:27:38Z</dcterms:modified>
</cp:coreProperties>
</file>