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7BC77-8941-43F4-8B90-FB3B05823CA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2018ECA3-3A50-4106-AD7A-B731246A7598}">
      <dgm:prSet phldrT="[Text]"/>
      <dgm:spPr/>
      <dgm:t>
        <a:bodyPr/>
        <a:lstStyle/>
        <a:p>
          <a:r>
            <a:rPr lang="de-DE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CCB537-67DE-4CC6-8D9A-856EDB5572C9}" type="parTrans" cxnId="{F7797B2A-125B-4C0B-A0DB-B8437AE07347}">
      <dgm:prSet/>
      <dgm:spPr/>
      <dgm:t>
        <a:bodyPr/>
        <a:lstStyle/>
        <a:p>
          <a:endParaRPr lang="de-DE"/>
        </a:p>
      </dgm:t>
    </dgm:pt>
    <dgm:pt modelId="{EEB4D02B-1A50-4631-B303-68850DFE97D9}" type="sibTrans" cxnId="{F7797B2A-125B-4C0B-A0DB-B8437AE07347}">
      <dgm:prSet/>
      <dgm:spPr/>
      <dgm:t>
        <a:bodyPr/>
        <a:lstStyle/>
        <a:p>
          <a:endParaRPr lang="de-DE"/>
        </a:p>
      </dgm:t>
    </dgm:pt>
    <dgm:pt modelId="{DA23096C-C503-4079-9651-0120D7DFD8FB}">
      <dgm:prSet phldrT="[Text]"/>
      <dgm:spPr/>
      <dgm:t>
        <a:bodyPr/>
        <a:lstStyle/>
        <a:p>
          <a:r>
            <a:rPr lang="de-DE" dirty="0" smtClean="0"/>
            <a:t>1. Management</a:t>
          </a:r>
          <a:endParaRPr lang="de-DE" dirty="0"/>
        </a:p>
      </dgm:t>
    </dgm:pt>
    <dgm:pt modelId="{02223512-5C62-4EE0-AA42-DE6D4435D584}" type="parTrans" cxnId="{64D9CC28-AA28-4624-BC4A-204A13F00EB9}">
      <dgm:prSet/>
      <dgm:spPr/>
      <dgm:t>
        <a:bodyPr/>
        <a:lstStyle/>
        <a:p>
          <a:endParaRPr lang="de-DE"/>
        </a:p>
      </dgm:t>
    </dgm:pt>
    <dgm:pt modelId="{DCB456B7-4643-43C9-AFCC-5CAF68398CF8}" type="sibTrans" cxnId="{64D9CC28-AA28-4624-BC4A-204A13F00EB9}">
      <dgm:prSet/>
      <dgm:spPr/>
      <dgm:t>
        <a:bodyPr/>
        <a:lstStyle/>
        <a:p>
          <a:endParaRPr lang="de-DE"/>
        </a:p>
      </dgm:t>
    </dgm:pt>
    <dgm:pt modelId="{B4CD55CE-5A64-4000-9BDC-B03F47603D86}">
      <dgm:prSet phldrT="[Text]"/>
      <dgm:spPr/>
      <dgm:t>
        <a:bodyPr/>
        <a:lstStyle/>
        <a:p>
          <a:r>
            <a:rPr lang="de-DE" dirty="0" smtClean="0"/>
            <a:t>1.1 Planung</a:t>
          </a:r>
          <a:endParaRPr lang="de-DE" dirty="0"/>
        </a:p>
      </dgm:t>
    </dgm:pt>
    <dgm:pt modelId="{FEA03D8D-E2A3-446C-8872-F4EF7675901C}" type="parTrans" cxnId="{5250407C-D23B-4BD4-A19D-9BD02DCCBB1E}">
      <dgm:prSet/>
      <dgm:spPr/>
      <dgm:t>
        <a:bodyPr/>
        <a:lstStyle/>
        <a:p>
          <a:endParaRPr lang="de-DE"/>
        </a:p>
      </dgm:t>
    </dgm:pt>
    <dgm:pt modelId="{33FCC0AA-CB6D-4F6F-9CCB-872253B5A16B}" type="sibTrans" cxnId="{5250407C-D23B-4BD4-A19D-9BD02DCCBB1E}">
      <dgm:prSet/>
      <dgm:spPr/>
      <dgm:t>
        <a:bodyPr/>
        <a:lstStyle/>
        <a:p>
          <a:endParaRPr lang="de-DE"/>
        </a:p>
      </dgm:t>
    </dgm:pt>
    <dgm:pt modelId="{A3D2CFEB-E623-4534-ADF8-DB2132888CFF}">
      <dgm:prSet phldrT="[Text]"/>
      <dgm:spPr/>
      <dgm:t>
        <a:bodyPr/>
        <a:lstStyle/>
        <a:p>
          <a:r>
            <a:rPr lang="de-DE" dirty="0" smtClean="0"/>
            <a:t>1.2 Kontrolle</a:t>
          </a:r>
          <a:endParaRPr lang="de-DE" dirty="0"/>
        </a:p>
      </dgm:t>
    </dgm:pt>
    <dgm:pt modelId="{D452F109-5781-45E9-8B00-AF4D270F3020}" type="parTrans" cxnId="{631AF3FD-A246-4ECB-83D9-3DDE5E4278B2}">
      <dgm:prSet/>
      <dgm:spPr/>
      <dgm:t>
        <a:bodyPr/>
        <a:lstStyle/>
        <a:p>
          <a:endParaRPr lang="de-DE"/>
        </a:p>
      </dgm:t>
    </dgm:pt>
    <dgm:pt modelId="{C92DF03B-22AC-423C-814F-36762F5A1B0F}" type="sibTrans" cxnId="{631AF3FD-A246-4ECB-83D9-3DDE5E4278B2}">
      <dgm:prSet/>
      <dgm:spPr/>
      <dgm:t>
        <a:bodyPr/>
        <a:lstStyle/>
        <a:p>
          <a:endParaRPr lang="de-DE"/>
        </a:p>
      </dgm:t>
    </dgm:pt>
    <dgm:pt modelId="{9F0B79EA-3A30-448C-90A2-15B8E9112023}">
      <dgm:prSet phldrT="[Text]"/>
      <dgm:spPr/>
      <dgm:t>
        <a:bodyPr/>
        <a:lstStyle/>
        <a:p>
          <a:r>
            <a:rPr lang="de-DE" dirty="0" smtClean="0"/>
            <a:t>2. Anforderungen</a:t>
          </a:r>
          <a:endParaRPr lang="de-DE" dirty="0"/>
        </a:p>
      </dgm:t>
    </dgm:pt>
    <dgm:pt modelId="{81A8F166-AF98-495B-AFD5-4B70C9FEEB93}" type="parTrans" cxnId="{56F81063-38ED-4965-A44F-90995047F453}">
      <dgm:prSet/>
      <dgm:spPr/>
      <dgm:t>
        <a:bodyPr/>
        <a:lstStyle/>
        <a:p>
          <a:endParaRPr lang="de-DE"/>
        </a:p>
      </dgm:t>
    </dgm:pt>
    <dgm:pt modelId="{85E8328E-F519-4D47-AC71-E81378C096CD}" type="sibTrans" cxnId="{56F81063-38ED-4965-A44F-90995047F453}">
      <dgm:prSet/>
      <dgm:spPr/>
      <dgm:t>
        <a:bodyPr/>
        <a:lstStyle/>
        <a:p>
          <a:endParaRPr lang="de-DE"/>
        </a:p>
      </dgm:t>
    </dgm:pt>
    <dgm:pt modelId="{C65A0A47-1744-428E-A2CA-26F846199C1C}">
      <dgm:prSet phldrT="[Text]"/>
      <dgm:spPr/>
      <dgm:t>
        <a:bodyPr/>
        <a:lstStyle/>
        <a:p>
          <a:r>
            <a:rPr lang="de-DE" dirty="0" smtClean="0"/>
            <a:t>2.1 Dokumentation</a:t>
          </a:r>
          <a:endParaRPr lang="de-DE" dirty="0"/>
        </a:p>
      </dgm:t>
    </dgm:pt>
    <dgm:pt modelId="{B8722430-E04D-4FFD-BB4C-E90C8E6E9917}" type="parTrans" cxnId="{F045FD77-7054-4416-8E9F-6738C4D97703}">
      <dgm:prSet/>
      <dgm:spPr/>
      <dgm:t>
        <a:bodyPr/>
        <a:lstStyle/>
        <a:p>
          <a:endParaRPr lang="de-DE"/>
        </a:p>
      </dgm:t>
    </dgm:pt>
    <dgm:pt modelId="{3AD53FA2-8DD5-4575-B835-08ED8439DE16}" type="sibTrans" cxnId="{F045FD77-7054-4416-8E9F-6738C4D97703}">
      <dgm:prSet/>
      <dgm:spPr/>
      <dgm:t>
        <a:bodyPr/>
        <a:lstStyle/>
        <a:p>
          <a:endParaRPr lang="de-DE"/>
        </a:p>
      </dgm:t>
    </dgm:pt>
    <dgm:pt modelId="{0520B758-E43F-43DC-8B3F-027FD277C58B}">
      <dgm:prSet phldrT="[Text]"/>
      <dgm:spPr/>
      <dgm:t>
        <a:bodyPr/>
        <a:lstStyle/>
        <a:p>
          <a:r>
            <a:rPr lang="de-DE" dirty="0" smtClean="0"/>
            <a:t>3. Entwicklung</a:t>
          </a:r>
          <a:endParaRPr lang="de-DE" dirty="0"/>
        </a:p>
      </dgm:t>
    </dgm:pt>
    <dgm:pt modelId="{1199739B-BFE7-4EDE-9E9F-B924D03D7AC9}" type="parTrans" cxnId="{7ED9A2EB-562E-4BDE-81B6-73AE8DEF1990}">
      <dgm:prSet/>
      <dgm:spPr/>
      <dgm:t>
        <a:bodyPr/>
        <a:lstStyle/>
        <a:p>
          <a:endParaRPr lang="de-DE"/>
        </a:p>
      </dgm:t>
    </dgm:pt>
    <dgm:pt modelId="{F5747C06-BE1D-44A1-B345-4736545CF320}" type="sibTrans" cxnId="{7ED9A2EB-562E-4BDE-81B6-73AE8DEF1990}">
      <dgm:prSet/>
      <dgm:spPr/>
      <dgm:t>
        <a:bodyPr/>
        <a:lstStyle/>
        <a:p>
          <a:endParaRPr lang="de-DE"/>
        </a:p>
      </dgm:t>
    </dgm:pt>
    <dgm:pt modelId="{5CC81FDE-3B98-4B95-AD39-89E4A4F2D92D}">
      <dgm:prSet phldrT="[Text]"/>
      <dgm:spPr/>
      <dgm:t>
        <a:bodyPr/>
        <a:lstStyle/>
        <a:p>
          <a:r>
            <a:rPr lang="de-DE" dirty="0" smtClean="0"/>
            <a:t>4. Tests</a:t>
          </a:r>
          <a:endParaRPr lang="de-DE" dirty="0"/>
        </a:p>
      </dgm:t>
    </dgm:pt>
    <dgm:pt modelId="{4B834CAB-818E-4F52-9286-EB6761DDC1AB}" type="parTrans" cxnId="{BC3ABDA0-DE97-4DB0-A6E3-90C4F49BADE3}">
      <dgm:prSet/>
      <dgm:spPr/>
      <dgm:t>
        <a:bodyPr/>
        <a:lstStyle/>
        <a:p>
          <a:endParaRPr lang="de-DE"/>
        </a:p>
      </dgm:t>
    </dgm:pt>
    <dgm:pt modelId="{AC3861EB-AEC7-4851-A42D-4D3CC2A6AA7B}" type="sibTrans" cxnId="{BC3ABDA0-DE97-4DB0-A6E3-90C4F49BADE3}">
      <dgm:prSet/>
      <dgm:spPr/>
      <dgm:t>
        <a:bodyPr/>
        <a:lstStyle/>
        <a:p>
          <a:endParaRPr lang="de-DE"/>
        </a:p>
      </dgm:t>
    </dgm:pt>
    <dgm:pt modelId="{35F2F850-E107-4C77-8C9D-F91B243DC4A5}">
      <dgm:prSet phldrT="[Text]"/>
      <dgm:spPr/>
      <dgm:t>
        <a:bodyPr/>
        <a:lstStyle/>
        <a:p>
          <a:r>
            <a:rPr lang="de-DE" dirty="0" smtClean="0"/>
            <a:t>2.2 App</a:t>
          </a:r>
          <a:endParaRPr lang="de-DE" dirty="0"/>
        </a:p>
      </dgm:t>
    </dgm:pt>
    <dgm:pt modelId="{2DCF58DD-E3D0-4E43-9D60-E17E6BC34C3E}" type="parTrans" cxnId="{658CB509-02F2-4814-9D27-A43D9BEC4F92}">
      <dgm:prSet/>
      <dgm:spPr/>
      <dgm:t>
        <a:bodyPr/>
        <a:lstStyle/>
        <a:p>
          <a:endParaRPr lang="de-DE"/>
        </a:p>
      </dgm:t>
    </dgm:pt>
    <dgm:pt modelId="{33DFDB88-B597-4516-B152-EA9E667C9F60}" type="sibTrans" cxnId="{658CB509-02F2-4814-9D27-A43D9BEC4F92}">
      <dgm:prSet/>
      <dgm:spPr/>
      <dgm:t>
        <a:bodyPr/>
        <a:lstStyle/>
        <a:p>
          <a:endParaRPr lang="de-DE"/>
        </a:p>
      </dgm:t>
    </dgm:pt>
    <dgm:pt modelId="{085AFD13-7F14-47B7-B76D-A7F6AA6D7212}">
      <dgm:prSet phldrT="[Text]"/>
      <dgm:spPr/>
      <dgm:t>
        <a:bodyPr/>
        <a:lstStyle/>
        <a:p>
          <a:r>
            <a:rPr lang="de-DE" dirty="0" smtClean="0"/>
            <a:t>2.2.1 GPS</a:t>
          </a:r>
          <a:endParaRPr lang="de-DE" dirty="0"/>
        </a:p>
      </dgm:t>
    </dgm:pt>
    <dgm:pt modelId="{87C6722B-8411-4627-88ED-F20025A38A56}" type="parTrans" cxnId="{1CE9031A-0783-4A20-B18F-2D5F8E8B423F}">
      <dgm:prSet/>
      <dgm:spPr/>
      <dgm:t>
        <a:bodyPr/>
        <a:lstStyle/>
        <a:p>
          <a:endParaRPr lang="de-DE"/>
        </a:p>
      </dgm:t>
    </dgm:pt>
    <dgm:pt modelId="{D934D5F9-9223-4490-A537-0C0B68174B19}" type="sibTrans" cxnId="{1CE9031A-0783-4A20-B18F-2D5F8E8B423F}">
      <dgm:prSet/>
      <dgm:spPr/>
      <dgm:t>
        <a:bodyPr/>
        <a:lstStyle/>
        <a:p>
          <a:endParaRPr lang="de-DE"/>
        </a:p>
      </dgm:t>
    </dgm:pt>
    <dgm:pt modelId="{9649AF04-732C-4AFA-88F7-8FC2C53116FF}">
      <dgm:prSet phldrT="[Text]"/>
      <dgm:spPr/>
      <dgm:t>
        <a:bodyPr/>
        <a:lstStyle/>
        <a:p>
          <a:r>
            <a:rPr lang="de-DE" dirty="0" smtClean="0"/>
            <a:t>2.2.1 Inhalt</a:t>
          </a:r>
          <a:endParaRPr lang="de-DE" dirty="0"/>
        </a:p>
      </dgm:t>
    </dgm:pt>
    <dgm:pt modelId="{03CB0662-E879-4F8D-8F23-6182AFD1D0F2}" type="parTrans" cxnId="{201CA1C3-EF9B-4F78-9C4D-E4E53240F309}">
      <dgm:prSet/>
      <dgm:spPr/>
      <dgm:t>
        <a:bodyPr/>
        <a:lstStyle/>
        <a:p>
          <a:endParaRPr lang="de-DE"/>
        </a:p>
      </dgm:t>
    </dgm:pt>
    <dgm:pt modelId="{F8C90F7B-6D0A-4EDA-A38E-9BE775B32392}" type="sibTrans" cxnId="{201CA1C3-EF9B-4F78-9C4D-E4E53240F309}">
      <dgm:prSet/>
      <dgm:spPr/>
      <dgm:t>
        <a:bodyPr/>
        <a:lstStyle/>
        <a:p>
          <a:endParaRPr lang="de-DE"/>
        </a:p>
      </dgm:t>
    </dgm:pt>
    <dgm:pt modelId="{24A9F61A-F705-4899-85B6-BE7BEA938049}">
      <dgm:prSet phldrT="[Text]"/>
      <dgm:spPr/>
      <dgm:t>
        <a:bodyPr/>
        <a:lstStyle/>
        <a:p>
          <a:r>
            <a:rPr lang="de-DE" dirty="0" smtClean="0"/>
            <a:t>3.1 App</a:t>
          </a:r>
          <a:endParaRPr lang="de-DE" dirty="0"/>
        </a:p>
      </dgm:t>
    </dgm:pt>
    <dgm:pt modelId="{5EEA19EC-82E6-48A6-A9DF-5998351B73D7}" type="parTrans" cxnId="{413F3A88-8B64-4AB9-95F4-45747A4F6EC3}">
      <dgm:prSet/>
      <dgm:spPr/>
      <dgm:t>
        <a:bodyPr/>
        <a:lstStyle/>
        <a:p>
          <a:endParaRPr lang="de-DE"/>
        </a:p>
      </dgm:t>
    </dgm:pt>
    <dgm:pt modelId="{FAB74B7E-CAA5-48DC-8963-3500579199D0}" type="sibTrans" cxnId="{413F3A88-8B64-4AB9-95F4-45747A4F6EC3}">
      <dgm:prSet/>
      <dgm:spPr/>
      <dgm:t>
        <a:bodyPr/>
        <a:lstStyle/>
        <a:p>
          <a:endParaRPr lang="de-DE"/>
        </a:p>
      </dgm:t>
    </dgm:pt>
    <dgm:pt modelId="{FDDA1B6B-1D57-4249-BFEA-C1F357D8F7DB}">
      <dgm:prSet phldrT="[Text]"/>
      <dgm:spPr/>
      <dgm:t>
        <a:bodyPr/>
        <a:lstStyle/>
        <a:p>
          <a:r>
            <a:rPr lang="de-DE" dirty="0" smtClean="0"/>
            <a:t>3.1.1 API </a:t>
          </a:r>
          <a:r>
            <a:rPr lang="de-DE" dirty="0" smtClean="0"/>
            <a:t>Verwendung</a:t>
          </a:r>
          <a:endParaRPr lang="de-DE" dirty="0"/>
        </a:p>
      </dgm:t>
    </dgm:pt>
    <dgm:pt modelId="{8AD0676E-5553-460D-B309-99833FC441A9}" type="parTrans" cxnId="{3C4A128B-6933-4B54-A176-49B19B4D19B5}">
      <dgm:prSet/>
      <dgm:spPr/>
      <dgm:t>
        <a:bodyPr/>
        <a:lstStyle/>
        <a:p>
          <a:endParaRPr lang="de-DE"/>
        </a:p>
      </dgm:t>
    </dgm:pt>
    <dgm:pt modelId="{35E4DF9E-A722-48D1-ABB0-F242726577EE}" type="sibTrans" cxnId="{3C4A128B-6933-4B54-A176-49B19B4D19B5}">
      <dgm:prSet/>
      <dgm:spPr/>
      <dgm:t>
        <a:bodyPr/>
        <a:lstStyle/>
        <a:p>
          <a:endParaRPr lang="de-DE"/>
        </a:p>
      </dgm:t>
    </dgm:pt>
    <dgm:pt modelId="{270BEE6F-2C56-4827-9E7A-D9E89357073A}">
      <dgm:prSet phldrT="[Text]"/>
      <dgm:spPr/>
      <dgm:t>
        <a:bodyPr/>
        <a:lstStyle/>
        <a:p>
          <a:r>
            <a:rPr lang="de-DE" dirty="0" smtClean="0"/>
            <a:t>3.1.2 GUI</a:t>
          </a:r>
          <a:endParaRPr lang="de-DE" dirty="0"/>
        </a:p>
      </dgm:t>
    </dgm:pt>
    <dgm:pt modelId="{EF96740E-451F-4D50-A83B-D8B9E2184D46}" type="parTrans" cxnId="{B9A1AC47-1563-4EA2-8C6A-1AF6AD3C9D0A}">
      <dgm:prSet/>
      <dgm:spPr/>
      <dgm:t>
        <a:bodyPr/>
        <a:lstStyle/>
        <a:p>
          <a:endParaRPr lang="de-DE"/>
        </a:p>
      </dgm:t>
    </dgm:pt>
    <dgm:pt modelId="{D0ACCEE7-795C-46DE-90E9-F964D1CD0259}" type="sibTrans" cxnId="{B9A1AC47-1563-4EA2-8C6A-1AF6AD3C9D0A}">
      <dgm:prSet/>
      <dgm:spPr/>
      <dgm:t>
        <a:bodyPr/>
        <a:lstStyle/>
        <a:p>
          <a:endParaRPr lang="de-DE"/>
        </a:p>
      </dgm:t>
    </dgm:pt>
    <dgm:pt modelId="{238AF202-FC15-4185-BFB0-CA07D2C4F3F9}">
      <dgm:prSet phldrT="[Text]"/>
      <dgm:spPr/>
      <dgm:t>
        <a:bodyPr/>
        <a:lstStyle/>
        <a:p>
          <a:r>
            <a:rPr lang="de-DE" dirty="0" smtClean="0"/>
            <a:t>3.1.3 Standort </a:t>
          </a:r>
          <a:r>
            <a:rPr lang="de-DE" dirty="0" smtClean="0"/>
            <a:t>erfassen</a:t>
          </a:r>
          <a:endParaRPr lang="de-DE" dirty="0"/>
        </a:p>
      </dgm:t>
    </dgm:pt>
    <dgm:pt modelId="{91CA89EE-BC4A-4834-B60F-925408B98746}" type="parTrans" cxnId="{A637F482-39DD-4470-9BDC-05909EBA9DFB}">
      <dgm:prSet/>
      <dgm:spPr/>
      <dgm:t>
        <a:bodyPr/>
        <a:lstStyle/>
        <a:p>
          <a:endParaRPr lang="de-DE"/>
        </a:p>
      </dgm:t>
    </dgm:pt>
    <dgm:pt modelId="{A936A088-6ED9-4ED9-BEC6-BF1B1EF5E5DF}" type="sibTrans" cxnId="{A637F482-39DD-4470-9BDC-05909EBA9DFB}">
      <dgm:prSet/>
      <dgm:spPr/>
      <dgm:t>
        <a:bodyPr/>
        <a:lstStyle/>
        <a:p>
          <a:endParaRPr lang="de-DE"/>
        </a:p>
      </dgm:t>
    </dgm:pt>
    <dgm:pt modelId="{2502981D-B508-4D00-BBE3-C266A648905B}">
      <dgm:prSet phldrT="[Text]"/>
      <dgm:spPr/>
      <dgm:t>
        <a:bodyPr/>
        <a:lstStyle/>
        <a:p>
          <a:r>
            <a:rPr lang="de-DE" dirty="0" smtClean="0"/>
            <a:t>3.2 Inhalte</a:t>
          </a:r>
          <a:endParaRPr lang="de-DE" dirty="0"/>
        </a:p>
      </dgm:t>
    </dgm:pt>
    <dgm:pt modelId="{A0A88FD2-0664-4A56-BE63-946D5533CF07}" type="parTrans" cxnId="{0B05A31D-F65E-4E1E-860D-60A12A4321D4}">
      <dgm:prSet/>
      <dgm:spPr/>
      <dgm:t>
        <a:bodyPr/>
        <a:lstStyle/>
        <a:p>
          <a:endParaRPr lang="de-DE"/>
        </a:p>
      </dgm:t>
    </dgm:pt>
    <dgm:pt modelId="{F69F2A0E-4AF0-422E-AFAC-2B8C277D4922}" type="sibTrans" cxnId="{0B05A31D-F65E-4E1E-860D-60A12A4321D4}">
      <dgm:prSet/>
      <dgm:spPr/>
      <dgm:t>
        <a:bodyPr/>
        <a:lstStyle/>
        <a:p>
          <a:endParaRPr lang="de-DE"/>
        </a:p>
      </dgm:t>
    </dgm:pt>
    <dgm:pt modelId="{BF228FAE-E2F9-4440-A067-75BC2D09439E}">
      <dgm:prSet phldrT="[Text]"/>
      <dgm:spPr/>
      <dgm:t>
        <a:bodyPr/>
        <a:lstStyle/>
        <a:p>
          <a:r>
            <a:rPr lang="de-DE" dirty="0" smtClean="0"/>
            <a:t>3.2.1 Bereitstellen</a:t>
          </a:r>
          <a:endParaRPr lang="de-DE" dirty="0"/>
        </a:p>
      </dgm:t>
    </dgm:pt>
    <dgm:pt modelId="{CC19FE3F-C17B-470C-A3B0-EB551EE659BD}" type="parTrans" cxnId="{322E983C-B738-4DBB-A459-7C48BBB8DD1A}">
      <dgm:prSet/>
      <dgm:spPr/>
      <dgm:t>
        <a:bodyPr/>
        <a:lstStyle/>
        <a:p>
          <a:endParaRPr lang="de-DE"/>
        </a:p>
      </dgm:t>
    </dgm:pt>
    <dgm:pt modelId="{EBBE59DE-AB61-44BB-9CD9-D5787C473FB3}" type="sibTrans" cxnId="{322E983C-B738-4DBB-A459-7C48BBB8DD1A}">
      <dgm:prSet/>
      <dgm:spPr/>
      <dgm:t>
        <a:bodyPr/>
        <a:lstStyle/>
        <a:p>
          <a:endParaRPr lang="de-DE"/>
        </a:p>
      </dgm:t>
    </dgm:pt>
    <dgm:pt modelId="{F2A070D0-90DC-4710-9AF5-B06B5662AEA6}">
      <dgm:prSet phldrT="[Text]"/>
      <dgm:spPr/>
      <dgm:t>
        <a:bodyPr/>
        <a:lstStyle/>
        <a:p>
          <a:r>
            <a:rPr lang="de-DE" dirty="0" smtClean="0"/>
            <a:t>3.2.2 Route</a:t>
          </a:r>
          <a:endParaRPr lang="de-DE" dirty="0"/>
        </a:p>
      </dgm:t>
    </dgm:pt>
    <dgm:pt modelId="{0B361A93-DC8B-43E9-9E58-435B18AFC9B2}" type="parTrans" cxnId="{4294F149-73D0-46CD-BEE1-6CDCB66FD098}">
      <dgm:prSet/>
      <dgm:spPr/>
      <dgm:t>
        <a:bodyPr/>
        <a:lstStyle/>
        <a:p>
          <a:endParaRPr lang="de-DE"/>
        </a:p>
      </dgm:t>
    </dgm:pt>
    <dgm:pt modelId="{D9D9AC85-EB10-48A2-BB10-5C819A97DE84}" type="sibTrans" cxnId="{4294F149-73D0-46CD-BEE1-6CDCB66FD098}">
      <dgm:prSet/>
      <dgm:spPr/>
      <dgm:t>
        <a:bodyPr/>
        <a:lstStyle/>
        <a:p>
          <a:endParaRPr lang="de-DE"/>
        </a:p>
      </dgm:t>
    </dgm:pt>
    <dgm:pt modelId="{B97417FE-BCBA-4F7E-B26B-114EB0A63CDD}">
      <dgm:prSet phldrT="[Text]"/>
      <dgm:spPr/>
      <dgm:t>
        <a:bodyPr/>
        <a:lstStyle/>
        <a:p>
          <a:r>
            <a:rPr lang="de-DE" dirty="0" smtClean="0"/>
            <a:t>4.1 Software</a:t>
          </a:r>
          <a:endParaRPr lang="de-DE" dirty="0"/>
        </a:p>
      </dgm:t>
    </dgm:pt>
    <dgm:pt modelId="{9735FA81-A365-4641-8F21-8EFA2F6CD387}" type="parTrans" cxnId="{F41FAD95-67CD-4EAF-8833-F8E36085A659}">
      <dgm:prSet/>
      <dgm:spPr/>
      <dgm:t>
        <a:bodyPr/>
        <a:lstStyle/>
        <a:p>
          <a:endParaRPr lang="de-DE"/>
        </a:p>
      </dgm:t>
    </dgm:pt>
    <dgm:pt modelId="{DD249135-6B6F-4BDF-91F4-210EB4E24F39}" type="sibTrans" cxnId="{F41FAD95-67CD-4EAF-8833-F8E36085A659}">
      <dgm:prSet/>
      <dgm:spPr/>
      <dgm:t>
        <a:bodyPr/>
        <a:lstStyle/>
        <a:p>
          <a:endParaRPr lang="de-DE"/>
        </a:p>
      </dgm:t>
    </dgm:pt>
    <dgm:pt modelId="{6BEC65C1-B5DA-4EA7-84AF-12402488F2FA}">
      <dgm:prSet phldrT="[Text]"/>
      <dgm:spPr/>
      <dgm:t>
        <a:bodyPr/>
        <a:lstStyle/>
        <a:p>
          <a:r>
            <a:rPr lang="de-DE" dirty="0" smtClean="0"/>
            <a:t>4.2 Touren</a:t>
          </a:r>
          <a:endParaRPr lang="de-DE" dirty="0"/>
        </a:p>
      </dgm:t>
    </dgm:pt>
    <dgm:pt modelId="{71383C8E-BA2F-4107-B6C7-08C92C51E575}" type="parTrans" cxnId="{139A8D14-5574-461B-B3DA-991766D5F892}">
      <dgm:prSet/>
      <dgm:spPr/>
      <dgm:t>
        <a:bodyPr/>
        <a:lstStyle/>
        <a:p>
          <a:endParaRPr lang="de-DE"/>
        </a:p>
      </dgm:t>
    </dgm:pt>
    <dgm:pt modelId="{FA040C3E-DFAC-4170-8A15-DD8397136B0D}" type="sibTrans" cxnId="{139A8D14-5574-461B-B3DA-991766D5F892}">
      <dgm:prSet/>
      <dgm:spPr/>
      <dgm:t>
        <a:bodyPr/>
        <a:lstStyle/>
        <a:p>
          <a:endParaRPr lang="de-DE"/>
        </a:p>
      </dgm:t>
    </dgm:pt>
    <dgm:pt modelId="{7DD12802-E74A-4097-86D1-028A7F959A05}">
      <dgm:prSet phldrT="[Text]"/>
      <dgm:spPr/>
      <dgm:t>
        <a:bodyPr/>
        <a:lstStyle/>
        <a:p>
          <a:r>
            <a:rPr lang="de-DE" dirty="0" smtClean="0"/>
            <a:t>5. Release</a:t>
          </a:r>
          <a:endParaRPr lang="de-DE" dirty="0"/>
        </a:p>
      </dgm:t>
    </dgm:pt>
    <dgm:pt modelId="{41CD59CA-F9D8-4CA1-A04F-A4DA4627C1CC}" type="parTrans" cxnId="{4C4C284A-53E7-4DD1-95AD-CA3120C66F92}">
      <dgm:prSet/>
      <dgm:spPr/>
      <dgm:t>
        <a:bodyPr/>
        <a:lstStyle/>
        <a:p>
          <a:endParaRPr lang="de-DE"/>
        </a:p>
      </dgm:t>
    </dgm:pt>
    <dgm:pt modelId="{9A5C4603-0D36-495A-AAAC-E1D21476B892}" type="sibTrans" cxnId="{4C4C284A-53E7-4DD1-95AD-CA3120C66F92}">
      <dgm:prSet/>
      <dgm:spPr/>
      <dgm:t>
        <a:bodyPr/>
        <a:lstStyle/>
        <a:p>
          <a:endParaRPr lang="de-DE"/>
        </a:p>
      </dgm:t>
    </dgm:pt>
    <dgm:pt modelId="{1A2BC42C-D917-47BA-9892-2A98BFAD301C}">
      <dgm:prSet phldrT="[Text]"/>
      <dgm:spPr/>
      <dgm:t>
        <a:bodyPr/>
        <a:lstStyle/>
        <a:p>
          <a:r>
            <a:rPr lang="de-DE" dirty="0" smtClean="0"/>
            <a:t>5.1 Übergabe</a:t>
          </a:r>
          <a:endParaRPr lang="de-DE" dirty="0"/>
        </a:p>
      </dgm:t>
    </dgm:pt>
    <dgm:pt modelId="{3F2A56FE-F1F3-4B58-A8E4-6A6FF3C12065}" type="parTrans" cxnId="{F3A46E32-D761-40C2-B0EA-7291D6D35642}">
      <dgm:prSet/>
      <dgm:spPr/>
      <dgm:t>
        <a:bodyPr/>
        <a:lstStyle/>
        <a:p>
          <a:endParaRPr lang="de-DE"/>
        </a:p>
      </dgm:t>
    </dgm:pt>
    <dgm:pt modelId="{DEB770E0-3D0E-45A5-95A4-5D65E42BA39F}" type="sibTrans" cxnId="{F3A46E32-D761-40C2-B0EA-7291D6D35642}">
      <dgm:prSet/>
      <dgm:spPr/>
      <dgm:t>
        <a:bodyPr/>
        <a:lstStyle/>
        <a:p>
          <a:endParaRPr lang="de-DE"/>
        </a:p>
      </dgm:t>
    </dgm:pt>
    <dgm:pt modelId="{9D320C81-0A74-4E83-9A78-EDE402268EA2}">
      <dgm:prSet phldrT="[Text]"/>
      <dgm:spPr/>
      <dgm:t>
        <a:bodyPr/>
        <a:lstStyle/>
        <a:p>
          <a:r>
            <a:rPr lang="de-DE" dirty="0" smtClean="0"/>
            <a:t>5.2 Veröffentlichung</a:t>
          </a:r>
          <a:endParaRPr lang="de-DE" dirty="0"/>
        </a:p>
      </dgm:t>
    </dgm:pt>
    <dgm:pt modelId="{7E029FC5-0B45-4201-9BBC-FB6C44F05368}" type="parTrans" cxnId="{5D0D2F16-3D63-4AFA-BBFE-4BA6DC8E3AC0}">
      <dgm:prSet/>
      <dgm:spPr/>
      <dgm:t>
        <a:bodyPr/>
        <a:lstStyle/>
        <a:p>
          <a:endParaRPr lang="de-DE"/>
        </a:p>
      </dgm:t>
    </dgm:pt>
    <dgm:pt modelId="{5B678CCF-84DA-4A15-9790-D90C01312BF4}" type="sibTrans" cxnId="{5D0D2F16-3D63-4AFA-BBFE-4BA6DC8E3AC0}">
      <dgm:prSet/>
      <dgm:spPr/>
      <dgm:t>
        <a:bodyPr/>
        <a:lstStyle/>
        <a:p>
          <a:endParaRPr lang="de-DE"/>
        </a:p>
      </dgm:t>
    </dgm:pt>
    <dgm:pt modelId="{B6F79879-3595-4E55-B58D-6113B02CD8E8}" type="pres">
      <dgm:prSet presAssocID="{5F27BC77-8941-43F4-8B90-FB3B05823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CE71EAA-F8EC-40CF-9D77-F1FDDFE717C9}" type="pres">
      <dgm:prSet presAssocID="{2018ECA3-3A50-4106-AD7A-B731246A7598}" presName="hierRoot1" presStyleCnt="0">
        <dgm:presLayoutVars>
          <dgm:hierBranch val="init"/>
        </dgm:presLayoutVars>
      </dgm:prSet>
      <dgm:spPr/>
    </dgm:pt>
    <dgm:pt modelId="{0D6618B1-04B1-4C24-9063-86D18392EB01}" type="pres">
      <dgm:prSet presAssocID="{2018ECA3-3A50-4106-AD7A-B731246A7598}" presName="rootComposite1" presStyleCnt="0"/>
      <dgm:spPr/>
    </dgm:pt>
    <dgm:pt modelId="{1058AA14-F65C-440C-AFE3-B314A177C29A}" type="pres">
      <dgm:prSet presAssocID="{2018ECA3-3A50-4106-AD7A-B731246A75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B2F9E9-0BB0-4A14-AE78-9ADE0DB7D7F9}" type="pres">
      <dgm:prSet presAssocID="{2018ECA3-3A50-4106-AD7A-B731246A759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67D6477E-1D91-4F67-9FA1-D9D59917F9EF}" type="pres">
      <dgm:prSet presAssocID="{2018ECA3-3A50-4106-AD7A-B731246A7598}" presName="hierChild2" presStyleCnt="0"/>
      <dgm:spPr/>
    </dgm:pt>
    <dgm:pt modelId="{6A3AAAAC-3DFF-43F8-8209-3D0095E6D75A}" type="pres">
      <dgm:prSet presAssocID="{02223512-5C62-4EE0-AA42-DE6D4435D58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649561B6-0084-4724-96AE-451094300B33}" type="pres">
      <dgm:prSet presAssocID="{DA23096C-C503-4079-9651-0120D7DFD8FB}" presName="hierRoot2" presStyleCnt="0">
        <dgm:presLayoutVars>
          <dgm:hierBranch val="init"/>
        </dgm:presLayoutVars>
      </dgm:prSet>
      <dgm:spPr/>
    </dgm:pt>
    <dgm:pt modelId="{65297B50-FA9C-4848-B1B4-5FEDBCB7E2CB}" type="pres">
      <dgm:prSet presAssocID="{DA23096C-C503-4079-9651-0120D7DFD8FB}" presName="rootComposite" presStyleCnt="0"/>
      <dgm:spPr/>
    </dgm:pt>
    <dgm:pt modelId="{5A4A07DA-DC3F-4FB2-985A-69869BE7034F}" type="pres">
      <dgm:prSet presAssocID="{DA23096C-C503-4079-9651-0120D7DFD8F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93B103-468E-4CBD-B903-F7F643BE1263}" type="pres">
      <dgm:prSet presAssocID="{DA23096C-C503-4079-9651-0120D7DFD8FB}" presName="rootConnector" presStyleLbl="node2" presStyleIdx="0" presStyleCnt="5"/>
      <dgm:spPr/>
      <dgm:t>
        <a:bodyPr/>
        <a:lstStyle/>
        <a:p>
          <a:endParaRPr lang="de-DE"/>
        </a:p>
      </dgm:t>
    </dgm:pt>
    <dgm:pt modelId="{010AB613-B901-4576-B068-1F469F970E7C}" type="pres">
      <dgm:prSet presAssocID="{DA23096C-C503-4079-9651-0120D7DFD8FB}" presName="hierChild4" presStyleCnt="0"/>
      <dgm:spPr/>
    </dgm:pt>
    <dgm:pt modelId="{2635FAE6-A136-440B-94EE-CD567052726F}" type="pres">
      <dgm:prSet presAssocID="{FEA03D8D-E2A3-446C-8872-F4EF7675901C}" presName="Name37" presStyleLbl="parChTrans1D3" presStyleIdx="0" presStyleCnt="10"/>
      <dgm:spPr/>
      <dgm:t>
        <a:bodyPr/>
        <a:lstStyle/>
        <a:p>
          <a:endParaRPr lang="de-DE"/>
        </a:p>
      </dgm:t>
    </dgm:pt>
    <dgm:pt modelId="{84060C82-FD4A-4413-933D-92DD0A49E54A}" type="pres">
      <dgm:prSet presAssocID="{B4CD55CE-5A64-4000-9BDC-B03F47603D86}" presName="hierRoot2" presStyleCnt="0">
        <dgm:presLayoutVars>
          <dgm:hierBranch val="init"/>
        </dgm:presLayoutVars>
      </dgm:prSet>
      <dgm:spPr/>
    </dgm:pt>
    <dgm:pt modelId="{6EAAE688-464F-467C-8245-D29D1AD47CE3}" type="pres">
      <dgm:prSet presAssocID="{B4CD55CE-5A64-4000-9BDC-B03F47603D86}" presName="rootComposite" presStyleCnt="0"/>
      <dgm:spPr/>
    </dgm:pt>
    <dgm:pt modelId="{4AF33755-706D-4315-B258-1F1C2070289F}" type="pres">
      <dgm:prSet presAssocID="{B4CD55CE-5A64-4000-9BDC-B03F47603D8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69BB79-7E02-4BAB-9583-D3921136B6A3}" type="pres">
      <dgm:prSet presAssocID="{B4CD55CE-5A64-4000-9BDC-B03F47603D86}" presName="rootConnector" presStyleLbl="node3" presStyleIdx="0" presStyleCnt="10"/>
      <dgm:spPr/>
      <dgm:t>
        <a:bodyPr/>
        <a:lstStyle/>
        <a:p>
          <a:endParaRPr lang="de-DE"/>
        </a:p>
      </dgm:t>
    </dgm:pt>
    <dgm:pt modelId="{75D9F856-3306-4925-9F40-6167699D92DD}" type="pres">
      <dgm:prSet presAssocID="{B4CD55CE-5A64-4000-9BDC-B03F47603D86}" presName="hierChild4" presStyleCnt="0"/>
      <dgm:spPr/>
    </dgm:pt>
    <dgm:pt modelId="{FAE44D6D-B1E9-4446-BC82-EE5405BD3253}" type="pres">
      <dgm:prSet presAssocID="{B4CD55CE-5A64-4000-9BDC-B03F47603D86}" presName="hierChild5" presStyleCnt="0"/>
      <dgm:spPr/>
    </dgm:pt>
    <dgm:pt modelId="{AB95BCF8-91C6-4CC4-9159-EBAB7291A3AA}" type="pres">
      <dgm:prSet presAssocID="{D452F109-5781-45E9-8B00-AF4D270F3020}" presName="Name37" presStyleLbl="parChTrans1D3" presStyleIdx="1" presStyleCnt="10"/>
      <dgm:spPr/>
      <dgm:t>
        <a:bodyPr/>
        <a:lstStyle/>
        <a:p>
          <a:endParaRPr lang="de-DE"/>
        </a:p>
      </dgm:t>
    </dgm:pt>
    <dgm:pt modelId="{E02C5DF7-1273-4921-9630-A0F145279983}" type="pres">
      <dgm:prSet presAssocID="{A3D2CFEB-E623-4534-ADF8-DB2132888CFF}" presName="hierRoot2" presStyleCnt="0">
        <dgm:presLayoutVars>
          <dgm:hierBranch val="init"/>
        </dgm:presLayoutVars>
      </dgm:prSet>
      <dgm:spPr/>
    </dgm:pt>
    <dgm:pt modelId="{0A15E20D-7F61-41EA-89E8-206163D74E8C}" type="pres">
      <dgm:prSet presAssocID="{A3D2CFEB-E623-4534-ADF8-DB2132888CFF}" presName="rootComposite" presStyleCnt="0"/>
      <dgm:spPr/>
    </dgm:pt>
    <dgm:pt modelId="{AD606730-8D94-4FAE-84AB-6C0CC4496D5D}" type="pres">
      <dgm:prSet presAssocID="{A3D2CFEB-E623-4534-ADF8-DB2132888CFF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5ADAD1-6A48-4917-ACF8-1E93A1E2A654}" type="pres">
      <dgm:prSet presAssocID="{A3D2CFEB-E623-4534-ADF8-DB2132888CFF}" presName="rootConnector" presStyleLbl="node3" presStyleIdx="1" presStyleCnt="10"/>
      <dgm:spPr/>
      <dgm:t>
        <a:bodyPr/>
        <a:lstStyle/>
        <a:p>
          <a:endParaRPr lang="de-DE"/>
        </a:p>
      </dgm:t>
    </dgm:pt>
    <dgm:pt modelId="{5C09A6DF-321D-416B-BB01-ED5FD4D7405F}" type="pres">
      <dgm:prSet presAssocID="{A3D2CFEB-E623-4534-ADF8-DB2132888CFF}" presName="hierChild4" presStyleCnt="0"/>
      <dgm:spPr/>
    </dgm:pt>
    <dgm:pt modelId="{08852DDC-08EF-449A-AF6D-72BF941D928A}" type="pres">
      <dgm:prSet presAssocID="{A3D2CFEB-E623-4534-ADF8-DB2132888CFF}" presName="hierChild5" presStyleCnt="0"/>
      <dgm:spPr/>
    </dgm:pt>
    <dgm:pt modelId="{4EEA6625-4AFB-4F5D-96DF-544D00D3EEC1}" type="pres">
      <dgm:prSet presAssocID="{DA23096C-C503-4079-9651-0120D7DFD8FB}" presName="hierChild5" presStyleCnt="0"/>
      <dgm:spPr/>
    </dgm:pt>
    <dgm:pt modelId="{989FA015-F7E7-4C0D-9F5B-8CEF27A60918}" type="pres">
      <dgm:prSet presAssocID="{81A8F166-AF98-495B-AFD5-4B70C9FEEB93}" presName="Name37" presStyleLbl="parChTrans1D2" presStyleIdx="1" presStyleCnt="5"/>
      <dgm:spPr/>
      <dgm:t>
        <a:bodyPr/>
        <a:lstStyle/>
        <a:p>
          <a:endParaRPr lang="de-DE"/>
        </a:p>
      </dgm:t>
    </dgm:pt>
    <dgm:pt modelId="{19AB2DF1-038D-4B99-B294-B6007F04EEA2}" type="pres">
      <dgm:prSet presAssocID="{9F0B79EA-3A30-448C-90A2-15B8E9112023}" presName="hierRoot2" presStyleCnt="0">
        <dgm:presLayoutVars>
          <dgm:hierBranch val="init"/>
        </dgm:presLayoutVars>
      </dgm:prSet>
      <dgm:spPr/>
    </dgm:pt>
    <dgm:pt modelId="{74A97FA3-24F0-4189-9038-0338F9D2166A}" type="pres">
      <dgm:prSet presAssocID="{9F0B79EA-3A30-448C-90A2-15B8E9112023}" presName="rootComposite" presStyleCnt="0"/>
      <dgm:spPr/>
    </dgm:pt>
    <dgm:pt modelId="{0D2350D7-2FC9-4757-8FB8-DAF4285B6035}" type="pres">
      <dgm:prSet presAssocID="{9F0B79EA-3A30-448C-90A2-15B8E911202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B23CFF-F02E-4461-AAFB-9778B1658DF2}" type="pres">
      <dgm:prSet presAssocID="{9F0B79EA-3A30-448C-90A2-15B8E9112023}" presName="rootConnector" presStyleLbl="node2" presStyleIdx="1" presStyleCnt="5"/>
      <dgm:spPr/>
      <dgm:t>
        <a:bodyPr/>
        <a:lstStyle/>
        <a:p>
          <a:endParaRPr lang="de-DE"/>
        </a:p>
      </dgm:t>
    </dgm:pt>
    <dgm:pt modelId="{D5B9A80C-D123-4550-A6EA-1B98E17C8BD2}" type="pres">
      <dgm:prSet presAssocID="{9F0B79EA-3A30-448C-90A2-15B8E9112023}" presName="hierChild4" presStyleCnt="0"/>
      <dgm:spPr/>
    </dgm:pt>
    <dgm:pt modelId="{8574B1D5-AB4E-4EA2-9BE4-CF4DA634B87C}" type="pres">
      <dgm:prSet presAssocID="{B8722430-E04D-4FFD-BB4C-E90C8E6E9917}" presName="Name37" presStyleLbl="parChTrans1D3" presStyleIdx="2" presStyleCnt="10"/>
      <dgm:spPr/>
      <dgm:t>
        <a:bodyPr/>
        <a:lstStyle/>
        <a:p>
          <a:endParaRPr lang="de-DE"/>
        </a:p>
      </dgm:t>
    </dgm:pt>
    <dgm:pt modelId="{0C0A688C-8BBF-4B31-B539-CDC58E342405}" type="pres">
      <dgm:prSet presAssocID="{C65A0A47-1744-428E-A2CA-26F846199C1C}" presName="hierRoot2" presStyleCnt="0">
        <dgm:presLayoutVars>
          <dgm:hierBranch val="init"/>
        </dgm:presLayoutVars>
      </dgm:prSet>
      <dgm:spPr/>
    </dgm:pt>
    <dgm:pt modelId="{469062AB-EF2A-4ADE-B2A3-B6D7AF834080}" type="pres">
      <dgm:prSet presAssocID="{C65A0A47-1744-428E-A2CA-26F846199C1C}" presName="rootComposite" presStyleCnt="0"/>
      <dgm:spPr/>
    </dgm:pt>
    <dgm:pt modelId="{1575D451-D673-4424-AE4D-AB209AF5EC81}" type="pres">
      <dgm:prSet presAssocID="{C65A0A47-1744-428E-A2CA-26F846199C1C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1259E6-9B91-4841-A55A-80511B9ACB54}" type="pres">
      <dgm:prSet presAssocID="{C65A0A47-1744-428E-A2CA-26F846199C1C}" presName="rootConnector" presStyleLbl="node3" presStyleIdx="2" presStyleCnt="10"/>
      <dgm:spPr/>
      <dgm:t>
        <a:bodyPr/>
        <a:lstStyle/>
        <a:p>
          <a:endParaRPr lang="de-DE"/>
        </a:p>
      </dgm:t>
    </dgm:pt>
    <dgm:pt modelId="{61D70EDF-8520-4790-AB83-3532E8C95E22}" type="pres">
      <dgm:prSet presAssocID="{C65A0A47-1744-428E-A2CA-26F846199C1C}" presName="hierChild4" presStyleCnt="0"/>
      <dgm:spPr/>
    </dgm:pt>
    <dgm:pt modelId="{B0DFCB56-D37D-48A3-9D72-E1ADF2A37FD9}" type="pres">
      <dgm:prSet presAssocID="{C65A0A47-1744-428E-A2CA-26F846199C1C}" presName="hierChild5" presStyleCnt="0"/>
      <dgm:spPr/>
    </dgm:pt>
    <dgm:pt modelId="{2D2F53EB-A352-4924-8B99-8D078D24C7EA}" type="pres">
      <dgm:prSet presAssocID="{2DCF58DD-E3D0-4E43-9D60-E17E6BC34C3E}" presName="Name37" presStyleLbl="parChTrans1D3" presStyleIdx="3" presStyleCnt="10"/>
      <dgm:spPr/>
      <dgm:t>
        <a:bodyPr/>
        <a:lstStyle/>
        <a:p>
          <a:endParaRPr lang="de-DE"/>
        </a:p>
      </dgm:t>
    </dgm:pt>
    <dgm:pt modelId="{08493807-9B17-4948-9A6B-0FFA6EED6D7C}" type="pres">
      <dgm:prSet presAssocID="{35F2F850-E107-4C77-8C9D-F91B243DC4A5}" presName="hierRoot2" presStyleCnt="0">
        <dgm:presLayoutVars>
          <dgm:hierBranch val="init"/>
        </dgm:presLayoutVars>
      </dgm:prSet>
      <dgm:spPr/>
    </dgm:pt>
    <dgm:pt modelId="{A04738F8-0B09-429E-A4FC-BF15F065FF69}" type="pres">
      <dgm:prSet presAssocID="{35F2F850-E107-4C77-8C9D-F91B243DC4A5}" presName="rootComposite" presStyleCnt="0"/>
      <dgm:spPr/>
    </dgm:pt>
    <dgm:pt modelId="{F8718B6D-A3A0-4C07-B15E-4D6AA2E80E21}" type="pres">
      <dgm:prSet presAssocID="{35F2F850-E107-4C77-8C9D-F91B243DC4A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007662-F341-4510-BF09-E05402B91184}" type="pres">
      <dgm:prSet presAssocID="{35F2F850-E107-4C77-8C9D-F91B243DC4A5}" presName="rootConnector" presStyleLbl="node3" presStyleIdx="3" presStyleCnt="10"/>
      <dgm:spPr/>
      <dgm:t>
        <a:bodyPr/>
        <a:lstStyle/>
        <a:p>
          <a:endParaRPr lang="de-DE"/>
        </a:p>
      </dgm:t>
    </dgm:pt>
    <dgm:pt modelId="{06C953EF-682A-4BE3-A8FB-34E267A2823E}" type="pres">
      <dgm:prSet presAssocID="{35F2F850-E107-4C77-8C9D-F91B243DC4A5}" presName="hierChild4" presStyleCnt="0"/>
      <dgm:spPr/>
    </dgm:pt>
    <dgm:pt modelId="{6D4EC7F1-CA82-432F-971D-3C7AA1308BF2}" type="pres">
      <dgm:prSet presAssocID="{87C6722B-8411-4627-88ED-F20025A38A56}" presName="Name37" presStyleLbl="parChTrans1D4" presStyleIdx="0" presStyleCnt="7"/>
      <dgm:spPr/>
      <dgm:t>
        <a:bodyPr/>
        <a:lstStyle/>
        <a:p>
          <a:endParaRPr lang="de-DE"/>
        </a:p>
      </dgm:t>
    </dgm:pt>
    <dgm:pt modelId="{B1F7C453-AB50-4AEE-8DD5-C28F4E62E7EE}" type="pres">
      <dgm:prSet presAssocID="{085AFD13-7F14-47B7-B76D-A7F6AA6D7212}" presName="hierRoot2" presStyleCnt="0">
        <dgm:presLayoutVars>
          <dgm:hierBranch val="init"/>
        </dgm:presLayoutVars>
      </dgm:prSet>
      <dgm:spPr/>
    </dgm:pt>
    <dgm:pt modelId="{65CA5F71-C0F2-4420-A4CC-0942CEDFD717}" type="pres">
      <dgm:prSet presAssocID="{085AFD13-7F14-47B7-B76D-A7F6AA6D7212}" presName="rootComposite" presStyleCnt="0"/>
      <dgm:spPr/>
    </dgm:pt>
    <dgm:pt modelId="{1A350C2A-05E7-447D-A367-A20852E33E48}" type="pres">
      <dgm:prSet presAssocID="{085AFD13-7F14-47B7-B76D-A7F6AA6D7212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6D53ED0-223E-4775-9DAF-03CE5C37E983}" type="pres">
      <dgm:prSet presAssocID="{085AFD13-7F14-47B7-B76D-A7F6AA6D7212}" presName="rootConnector" presStyleLbl="node4" presStyleIdx="0" presStyleCnt="7"/>
      <dgm:spPr/>
      <dgm:t>
        <a:bodyPr/>
        <a:lstStyle/>
        <a:p>
          <a:endParaRPr lang="de-DE"/>
        </a:p>
      </dgm:t>
    </dgm:pt>
    <dgm:pt modelId="{B18BCA6A-DDCD-482C-9F4A-4EF8DF69F3B3}" type="pres">
      <dgm:prSet presAssocID="{085AFD13-7F14-47B7-B76D-A7F6AA6D7212}" presName="hierChild4" presStyleCnt="0"/>
      <dgm:spPr/>
    </dgm:pt>
    <dgm:pt modelId="{6037D6F4-981C-4250-93BB-85AB084FD9CD}" type="pres">
      <dgm:prSet presAssocID="{085AFD13-7F14-47B7-B76D-A7F6AA6D7212}" presName="hierChild5" presStyleCnt="0"/>
      <dgm:spPr/>
    </dgm:pt>
    <dgm:pt modelId="{A3259B1B-DB33-4D5F-8977-A5F3077C258A}" type="pres">
      <dgm:prSet presAssocID="{03CB0662-E879-4F8D-8F23-6182AFD1D0F2}" presName="Name37" presStyleLbl="parChTrans1D4" presStyleIdx="1" presStyleCnt="7"/>
      <dgm:spPr/>
      <dgm:t>
        <a:bodyPr/>
        <a:lstStyle/>
        <a:p>
          <a:endParaRPr lang="de-DE"/>
        </a:p>
      </dgm:t>
    </dgm:pt>
    <dgm:pt modelId="{E1B1CE88-5B30-4AD5-AB5D-BA82844C7264}" type="pres">
      <dgm:prSet presAssocID="{9649AF04-732C-4AFA-88F7-8FC2C53116FF}" presName="hierRoot2" presStyleCnt="0">
        <dgm:presLayoutVars>
          <dgm:hierBranch val="init"/>
        </dgm:presLayoutVars>
      </dgm:prSet>
      <dgm:spPr/>
    </dgm:pt>
    <dgm:pt modelId="{26477711-2F01-4855-BAE3-2F9BDCA9F46B}" type="pres">
      <dgm:prSet presAssocID="{9649AF04-732C-4AFA-88F7-8FC2C53116FF}" presName="rootComposite" presStyleCnt="0"/>
      <dgm:spPr/>
    </dgm:pt>
    <dgm:pt modelId="{D7E127B8-2E5D-4A0F-976B-D3E8043E4C5B}" type="pres">
      <dgm:prSet presAssocID="{9649AF04-732C-4AFA-88F7-8FC2C53116FF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BABCF3-339D-4090-9CAF-29C1BCCD5CF0}" type="pres">
      <dgm:prSet presAssocID="{9649AF04-732C-4AFA-88F7-8FC2C53116FF}" presName="rootConnector" presStyleLbl="node4" presStyleIdx="1" presStyleCnt="7"/>
      <dgm:spPr/>
      <dgm:t>
        <a:bodyPr/>
        <a:lstStyle/>
        <a:p>
          <a:endParaRPr lang="de-DE"/>
        </a:p>
      </dgm:t>
    </dgm:pt>
    <dgm:pt modelId="{EBDBD6B7-AC18-4FC4-9B0E-435DA36B2E69}" type="pres">
      <dgm:prSet presAssocID="{9649AF04-732C-4AFA-88F7-8FC2C53116FF}" presName="hierChild4" presStyleCnt="0"/>
      <dgm:spPr/>
    </dgm:pt>
    <dgm:pt modelId="{881851AD-30E7-4A86-95B4-04604DB7D519}" type="pres">
      <dgm:prSet presAssocID="{9649AF04-732C-4AFA-88F7-8FC2C53116FF}" presName="hierChild5" presStyleCnt="0"/>
      <dgm:spPr/>
    </dgm:pt>
    <dgm:pt modelId="{1CD3AE93-5D12-4966-BF15-604BF003E1E2}" type="pres">
      <dgm:prSet presAssocID="{35F2F850-E107-4C77-8C9D-F91B243DC4A5}" presName="hierChild5" presStyleCnt="0"/>
      <dgm:spPr/>
    </dgm:pt>
    <dgm:pt modelId="{687D86C6-1E23-4E3C-952F-87C5E8DCB64A}" type="pres">
      <dgm:prSet presAssocID="{9F0B79EA-3A30-448C-90A2-15B8E9112023}" presName="hierChild5" presStyleCnt="0"/>
      <dgm:spPr/>
    </dgm:pt>
    <dgm:pt modelId="{5D798A56-5DCE-4375-B08A-9E5028C52174}" type="pres">
      <dgm:prSet presAssocID="{1199739B-BFE7-4EDE-9E9F-B924D03D7AC9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AC53238-AA98-4F32-8A4C-0DDFBE1A5DCE}" type="pres">
      <dgm:prSet presAssocID="{0520B758-E43F-43DC-8B3F-027FD277C58B}" presName="hierRoot2" presStyleCnt="0">
        <dgm:presLayoutVars>
          <dgm:hierBranch val="init"/>
        </dgm:presLayoutVars>
      </dgm:prSet>
      <dgm:spPr/>
    </dgm:pt>
    <dgm:pt modelId="{3F44AEC1-9B40-43FE-B4E8-A8F5BBF9E98E}" type="pres">
      <dgm:prSet presAssocID="{0520B758-E43F-43DC-8B3F-027FD277C58B}" presName="rootComposite" presStyleCnt="0"/>
      <dgm:spPr/>
    </dgm:pt>
    <dgm:pt modelId="{6D0C319E-23D6-43F1-B42A-A98526B61A96}" type="pres">
      <dgm:prSet presAssocID="{0520B758-E43F-43DC-8B3F-027FD277C58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E75304-9D64-4ED0-A8F2-C2AD90D882CF}" type="pres">
      <dgm:prSet presAssocID="{0520B758-E43F-43DC-8B3F-027FD277C58B}" presName="rootConnector" presStyleLbl="node2" presStyleIdx="2" presStyleCnt="5"/>
      <dgm:spPr/>
      <dgm:t>
        <a:bodyPr/>
        <a:lstStyle/>
        <a:p>
          <a:endParaRPr lang="de-DE"/>
        </a:p>
      </dgm:t>
    </dgm:pt>
    <dgm:pt modelId="{ED6F329F-EA65-4963-9A5C-2340FCD10E0B}" type="pres">
      <dgm:prSet presAssocID="{0520B758-E43F-43DC-8B3F-027FD277C58B}" presName="hierChild4" presStyleCnt="0"/>
      <dgm:spPr/>
    </dgm:pt>
    <dgm:pt modelId="{74337026-54A3-416F-BF29-2F2933D2B907}" type="pres">
      <dgm:prSet presAssocID="{5EEA19EC-82E6-48A6-A9DF-5998351B73D7}" presName="Name37" presStyleLbl="parChTrans1D3" presStyleIdx="4" presStyleCnt="10"/>
      <dgm:spPr/>
      <dgm:t>
        <a:bodyPr/>
        <a:lstStyle/>
        <a:p>
          <a:endParaRPr lang="de-DE"/>
        </a:p>
      </dgm:t>
    </dgm:pt>
    <dgm:pt modelId="{592F98B9-E19B-4E09-8CA1-9EB98AB0F441}" type="pres">
      <dgm:prSet presAssocID="{24A9F61A-F705-4899-85B6-BE7BEA938049}" presName="hierRoot2" presStyleCnt="0">
        <dgm:presLayoutVars>
          <dgm:hierBranch val="init"/>
        </dgm:presLayoutVars>
      </dgm:prSet>
      <dgm:spPr/>
    </dgm:pt>
    <dgm:pt modelId="{74CB7664-BF9F-415B-8BF6-D72300D81EA0}" type="pres">
      <dgm:prSet presAssocID="{24A9F61A-F705-4899-85B6-BE7BEA938049}" presName="rootComposite" presStyleCnt="0"/>
      <dgm:spPr/>
    </dgm:pt>
    <dgm:pt modelId="{8E128385-4E4F-4484-A4CF-529E679AEB44}" type="pres">
      <dgm:prSet presAssocID="{24A9F61A-F705-4899-85B6-BE7BEA93804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E964393-FF24-4F12-9E04-C5AC74F5291E}" type="pres">
      <dgm:prSet presAssocID="{24A9F61A-F705-4899-85B6-BE7BEA938049}" presName="rootConnector" presStyleLbl="node3" presStyleIdx="4" presStyleCnt="10"/>
      <dgm:spPr/>
      <dgm:t>
        <a:bodyPr/>
        <a:lstStyle/>
        <a:p>
          <a:endParaRPr lang="de-DE"/>
        </a:p>
      </dgm:t>
    </dgm:pt>
    <dgm:pt modelId="{C97923B4-8ED9-47AE-8BB5-0F15CD439EAC}" type="pres">
      <dgm:prSet presAssocID="{24A9F61A-F705-4899-85B6-BE7BEA938049}" presName="hierChild4" presStyleCnt="0"/>
      <dgm:spPr/>
    </dgm:pt>
    <dgm:pt modelId="{89A51EBE-9714-4FEA-8270-2B8A9D36AEBA}" type="pres">
      <dgm:prSet presAssocID="{8AD0676E-5553-460D-B309-99833FC441A9}" presName="Name37" presStyleLbl="parChTrans1D4" presStyleIdx="2" presStyleCnt="7"/>
      <dgm:spPr/>
      <dgm:t>
        <a:bodyPr/>
        <a:lstStyle/>
        <a:p>
          <a:endParaRPr lang="de-DE"/>
        </a:p>
      </dgm:t>
    </dgm:pt>
    <dgm:pt modelId="{1D09AE56-2C40-4B7B-860E-5D0D10FA0567}" type="pres">
      <dgm:prSet presAssocID="{FDDA1B6B-1D57-4249-BFEA-C1F357D8F7DB}" presName="hierRoot2" presStyleCnt="0">
        <dgm:presLayoutVars>
          <dgm:hierBranch val="init"/>
        </dgm:presLayoutVars>
      </dgm:prSet>
      <dgm:spPr/>
    </dgm:pt>
    <dgm:pt modelId="{9811C94D-E4DF-4C4C-94F0-82D8EC458166}" type="pres">
      <dgm:prSet presAssocID="{FDDA1B6B-1D57-4249-BFEA-C1F357D8F7DB}" presName="rootComposite" presStyleCnt="0"/>
      <dgm:spPr/>
    </dgm:pt>
    <dgm:pt modelId="{D0D61E12-9153-48D3-A2FC-AA594E45FA03}" type="pres">
      <dgm:prSet presAssocID="{FDDA1B6B-1D57-4249-BFEA-C1F357D8F7DB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5F192A-868D-4E0D-B55E-262045590AED}" type="pres">
      <dgm:prSet presAssocID="{FDDA1B6B-1D57-4249-BFEA-C1F357D8F7DB}" presName="rootConnector" presStyleLbl="node4" presStyleIdx="2" presStyleCnt="7"/>
      <dgm:spPr/>
      <dgm:t>
        <a:bodyPr/>
        <a:lstStyle/>
        <a:p>
          <a:endParaRPr lang="de-DE"/>
        </a:p>
      </dgm:t>
    </dgm:pt>
    <dgm:pt modelId="{A1D83878-08BB-471B-A22A-C55FE4396D3B}" type="pres">
      <dgm:prSet presAssocID="{FDDA1B6B-1D57-4249-BFEA-C1F357D8F7DB}" presName="hierChild4" presStyleCnt="0"/>
      <dgm:spPr/>
    </dgm:pt>
    <dgm:pt modelId="{99940916-3CF0-4952-9458-3C2C1517FA2B}" type="pres">
      <dgm:prSet presAssocID="{FDDA1B6B-1D57-4249-BFEA-C1F357D8F7DB}" presName="hierChild5" presStyleCnt="0"/>
      <dgm:spPr/>
    </dgm:pt>
    <dgm:pt modelId="{7654533E-21FF-4056-AF83-E7A1A3DEF6CD}" type="pres">
      <dgm:prSet presAssocID="{EF96740E-451F-4D50-A83B-D8B9E2184D46}" presName="Name37" presStyleLbl="parChTrans1D4" presStyleIdx="3" presStyleCnt="7"/>
      <dgm:spPr/>
      <dgm:t>
        <a:bodyPr/>
        <a:lstStyle/>
        <a:p>
          <a:endParaRPr lang="de-DE"/>
        </a:p>
      </dgm:t>
    </dgm:pt>
    <dgm:pt modelId="{70B4AF15-3C68-48F6-A2FD-37D9CBB7884C}" type="pres">
      <dgm:prSet presAssocID="{270BEE6F-2C56-4827-9E7A-D9E89357073A}" presName="hierRoot2" presStyleCnt="0">
        <dgm:presLayoutVars>
          <dgm:hierBranch val="init"/>
        </dgm:presLayoutVars>
      </dgm:prSet>
      <dgm:spPr/>
    </dgm:pt>
    <dgm:pt modelId="{47D27B08-90E5-4F46-AF8B-5CC3289800B7}" type="pres">
      <dgm:prSet presAssocID="{270BEE6F-2C56-4827-9E7A-D9E89357073A}" presName="rootComposite" presStyleCnt="0"/>
      <dgm:spPr/>
    </dgm:pt>
    <dgm:pt modelId="{0936718E-CEEA-4408-9F23-2080F361579F}" type="pres">
      <dgm:prSet presAssocID="{270BEE6F-2C56-4827-9E7A-D9E89357073A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933681-DE6A-4935-82A7-0509A910A9A4}" type="pres">
      <dgm:prSet presAssocID="{270BEE6F-2C56-4827-9E7A-D9E89357073A}" presName="rootConnector" presStyleLbl="node4" presStyleIdx="3" presStyleCnt="7"/>
      <dgm:spPr/>
      <dgm:t>
        <a:bodyPr/>
        <a:lstStyle/>
        <a:p>
          <a:endParaRPr lang="de-DE"/>
        </a:p>
      </dgm:t>
    </dgm:pt>
    <dgm:pt modelId="{8B02B157-8A2A-4696-A726-3D32DA686718}" type="pres">
      <dgm:prSet presAssocID="{270BEE6F-2C56-4827-9E7A-D9E89357073A}" presName="hierChild4" presStyleCnt="0"/>
      <dgm:spPr/>
    </dgm:pt>
    <dgm:pt modelId="{1420BC66-F450-4D02-A1D0-D854AD34D7B6}" type="pres">
      <dgm:prSet presAssocID="{270BEE6F-2C56-4827-9E7A-D9E89357073A}" presName="hierChild5" presStyleCnt="0"/>
      <dgm:spPr/>
    </dgm:pt>
    <dgm:pt modelId="{4013B4B6-4487-4BA1-A2D2-3518FC17178F}" type="pres">
      <dgm:prSet presAssocID="{91CA89EE-BC4A-4834-B60F-925408B98746}" presName="Name37" presStyleLbl="parChTrans1D4" presStyleIdx="4" presStyleCnt="7"/>
      <dgm:spPr/>
      <dgm:t>
        <a:bodyPr/>
        <a:lstStyle/>
        <a:p>
          <a:endParaRPr lang="de-DE"/>
        </a:p>
      </dgm:t>
    </dgm:pt>
    <dgm:pt modelId="{D36B2EAB-6328-4CD9-820A-D8C7B7A62F9E}" type="pres">
      <dgm:prSet presAssocID="{238AF202-FC15-4185-BFB0-CA07D2C4F3F9}" presName="hierRoot2" presStyleCnt="0">
        <dgm:presLayoutVars>
          <dgm:hierBranch val="init"/>
        </dgm:presLayoutVars>
      </dgm:prSet>
      <dgm:spPr/>
    </dgm:pt>
    <dgm:pt modelId="{C05D2331-7ABD-4A3E-889A-3E1470330F88}" type="pres">
      <dgm:prSet presAssocID="{238AF202-FC15-4185-BFB0-CA07D2C4F3F9}" presName="rootComposite" presStyleCnt="0"/>
      <dgm:spPr/>
    </dgm:pt>
    <dgm:pt modelId="{233E93EC-7755-4700-ABEF-527A5EB0BB0A}" type="pres">
      <dgm:prSet presAssocID="{238AF202-FC15-4185-BFB0-CA07D2C4F3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ACE5AC5-CCF3-4813-86F3-CA9684BFDAE6}" type="pres">
      <dgm:prSet presAssocID="{238AF202-FC15-4185-BFB0-CA07D2C4F3F9}" presName="rootConnector" presStyleLbl="node4" presStyleIdx="4" presStyleCnt="7"/>
      <dgm:spPr/>
      <dgm:t>
        <a:bodyPr/>
        <a:lstStyle/>
        <a:p>
          <a:endParaRPr lang="de-DE"/>
        </a:p>
      </dgm:t>
    </dgm:pt>
    <dgm:pt modelId="{B161A8E3-C5AE-457E-A2B9-5D895E8A12F6}" type="pres">
      <dgm:prSet presAssocID="{238AF202-FC15-4185-BFB0-CA07D2C4F3F9}" presName="hierChild4" presStyleCnt="0"/>
      <dgm:spPr/>
    </dgm:pt>
    <dgm:pt modelId="{F3972381-43FD-43E7-ACCB-27B9AB4A2727}" type="pres">
      <dgm:prSet presAssocID="{238AF202-FC15-4185-BFB0-CA07D2C4F3F9}" presName="hierChild5" presStyleCnt="0"/>
      <dgm:spPr/>
    </dgm:pt>
    <dgm:pt modelId="{644A2CDF-D21C-4843-B2DA-BC9C3D7D63E8}" type="pres">
      <dgm:prSet presAssocID="{24A9F61A-F705-4899-85B6-BE7BEA938049}" presName="hierChild5" presStyleCnt="0"/>
      <dgm:spPr/>
    </dgm:pt>
    <dgm:pt modelId="{7A49B742-3638-49B3-A71F-D6A49A18C5F1}" type="pres">
      <dgm:prSet presAssocID="{A0A88FD2-0664-4A56-BE63-946D5533CF07}" presName="Name37" presStyleLbl="parChTrans1D3" presStyleIdx="5" presStyleCnt="10"/>
      <dgm:spPr/>
      <dgm:t>
        <a:bodyPr/>
        <a:lstStyle/>
        <a:p>
          <a:endParaRPr lang="de-DE"/>
        </a:p>
      </dgm:t>
    </dgm:pt>
    <dgm:pt modelId="{E92EB82A-12B3-4C07-B754-57F7637C46C7}" type="pres">
      <dgm:prSet presAssocID="{2502981D-B508-4D00-BBE3-C266A648905B}" presName="hierRoot2" presStyleCnt="0">
        <dgm:presLayoutVars>
          <dgm:hierBranch val="init"/>
        </dgm:presLayoutVars>
      </dgm:prSet>
      <dgm:spPr/>
    </dgm:pt>
    <dgm:pt modelId="{0AAFBD99-D3E5-4DA8-9217-E1F533A604B7}" type="pres">
      <dgm:prSet presAssocID="{2502981D-B508-4D00-BBE3-C266A648905B}" presName="rootComposite" presStyleCnt="0"/>
      <dgm:spPr/>
    </dgm:pt>
    <dgm:pt modelId="{34D4E5E4-68CC-437A-86B7-1D596880EB2E}" type="pres">
      <dgm:prSet presAssocID="{2502981D-B508-4D00-BBE3-C266A648905B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B1CDD48-3727-404A-A7F2-A7C163EFA9B4}" type="pres">
      <dgm:prSet presAssocID="{2502981D-B508-4D00-BBE3-C266A648905B}" presName="rootConnector" presStyleLbl="node3" presStyleIdx="5" presStyleCnt="10"/>
      <dgm:spPr/>
      <dgm:t>
        <a:bodyPr/>
        <a:lstStyle/>
        <a:p>
          <a:endParaRPr lang="de-DE"/>
        </a:p>
      </dgm:t>
    </dgm:pt>
    <dgm:pt modelId="{42D2DF20-3822-4BF2-9CB3-05E8F25472E1}" type="pres">
      <dgm:prSet presAssocID="{2502981D-B508-4D00-BBE3-C266A648905B}" presName="hierChild4" presStyleCnt="0"/>
      <dgm:spPr/>
    </dgm:pt>
    <dgm:pt modelId="{36755ADB-4774-42F4-B5DF-685D738A5BC8}" type="pres">
      <dgm:prSet presAssocID="{CC19FE3F-C17B-470C-A3B0-EB551EE659BD}" presName="Name37" presStyleLbl="parChTrans1D4" presStyleIdx="5" presStyleCnt="7"/>
      <dgm:spPr/>
      <dgm:t>
        <a:bodyPr/>
        <a:lstStyle/>
        <a:p>
          <a:endParaRPr lang="de-DE"/>
        </a:p>
      </dgm:t>
    </dgm:pt>
    <dgm:pt modelId="{9FE722D3-6905-48E0-A8FC-C8AD1D72BA5A}" type="pres">
      <dgm:prSet presAssocID="{BF228FAE-E2F9-4440-A067-75BC2D09439E}" presName="hierRoot2" presStyleCnt="0">
        <dgm:presLayoutVars>
          <dgm:hierBranch val="init"/>
        </dgm:presLayoutVars>
      </dgm:prSet>
      <dgm:spPr/>
    </dgm:pt>
    <dgm:pt modelId="{E18ED315-81D2-4533-B16D-C3BDB37C4198}" type="pres">
      <dgm:prSet presAssocID="{BF228FAE-E2F9-4440-A067-75BC2D09439E}" presName="rootComposite" presStyleCnt="0"/>
      <dgm:spPr/>
    </dgm:pt>
    <dgm:pt modelId="{70CC56F8-3AC9-46BB-92F2-08916F5123B1}" type="pres">
      <dgm:prSet presAssocID="{BF228FAE-E2F9-4440-A067-75BC2D09439E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625274D-FF50-41DF-84DB-11BC22C45A36}" type="pres">
      <dgm:prSet presAssocID="{BF228FAE-E2F9-4440-A067-75BC2D09439E}" presName="rootConnector" presStyleLbl="node4" presStyleIdx="5" presStyleCnt="7"/>
      <dgm:spPr/>
      <dgm:t>
        <a:bodyPr/>
        <a:lstStyle/>
        <a:p>
          <a:endParaRPr lang="de-DE"/>
        </a:p>
      </dgm:t>
    </dgm:pt>
    <dgm:pt modelId="{0310138A-05B0-47A8-9C05-3346CE9BF995}" type="pres">
      <dgm:prSet presAssocID="{BF228FAE-E2F9-4440-A067-75BC2D09439E}" presName="hierChild4" presStyleCnt="0"/>
      <dgm:spPr/>
    </dgm:pt>
    <dgm:pt modelId="{830FA3D6-ED1B-44DE-9817-AE288D618BA6}" type="pres">
      <dgm:prSet presAssocID="{BF228FAE-E2F9-4440-A067-75BC2D09439E}" presName="hierChild5" presStyleCnt="0"/>
      <dgm:spPr/>
    </dgm:pt>
    <dgm:pt modelId="{DC2E5D02-8D5B-489E-92B8-769C86A6A212}" type="pres">
      <dgm:prSet presAssocID="{0B361A93-DC8B-43E9-9E58-435B18AFC9B2}" presName="Name37" presStyleLbl="parChTrans1D4" presStyleIdx="6" presStyleCnt="7"/>
      <dgm:spPr/>
      <dgm:t>
        <a:bodyPr/>
        <a:lstStyle/>
        <a:p>
          <a:endParaRPr lang="de-DE"/>
        </a:p>
      </dgm:t>
    </dgm:pt>
    <dgm:pt modelId="{133AE3F3-B5F1-40B9-94D1-FDAC905CDCE4}" type="pres">
      <dgm:prSet presAssocID="{F2A070D0-90DC-4710-9AF5-B06B5662AEA6}" presName="hierRoot2" presStyleCnt="0">
        <dgm:presLayoutVars>
          <dgm:hierBranch val="init"/>
        </dgm:presLayoutVars>
      </dgm:prSet>
      <dgm:spPr/>
    </dgm:pt>
    <dgm:pt modelId="{4D6B3347-7BA3-4A0A-80DE-BBB1A2DAA780}" type="pres">
      <dgm:prSet presAssocID="{F2A070D0-90DC-4710-9AF5-B06B5662AEA6}" presName="rootComposite" presStyleCnt="0"/>
      <dgm:spPr/>
    </dgm:pt>
    <dgm:pt modelId="{DE55CCFF-0CB8-4F39-8009-B257196C6675}" type="pres">
      <dgm:prSet presAssocID="{F2A070D0-90DC-4710-9AF5-B06B5662AEA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2116D8-3FBF-45CD-850E-4D9F16A63BA2}" type="pres">
      <dgm:prSet presAssocID="{F2A070D0-90DC-4710-9AF5-B06B5662AEA6}" presName="rootConnector" presStyleLbl="node4" presStyleIdx="6" presStyleCnt="7"/>
      <dgm:spPr/>
      <dgm:t>
        <a:bodyPr/>
        <a:lstStyle/>
        <a:p>
          <a:endParaRPr lang="de-DE"/>
        </a:p>
      </dgm:t>
    </dgm:pt>
    <dgm:pt modelId="{EEE3D357-CFF8-4590-9E79-44C91DEDACD8}" type="pres">
      <dgm:prSet presAssocID="{F2A070D0-90DC-4710-9AF5-B06B5662AEA6}" presName="hierChild4" presStyleCnt="0"/>
      <dgm:spPr/>
    </dgm:pt>
    <dgm:pt modelId="{0CF73A56-7469-43C1-990E-1C5DF749AA63}" type="pres">
      <dgm:prSet presAssocID="{F2A070D0-90DC-4710-9AF5-B06B5662AEA6}" presName="hierChild5" presStyleCnt="0"/>
      <dgm:spPr/>
    </dgm:pt>
    <dgm:pt modelId="{E1BBEC03-DAFE-4380-95D1-3564CE4739C8}" type="pres">
      <dgm:prSet presAssocID="{2502981D-B508-4D00-BBE3-C266A648905B}" presName="hierChild5" presStyleCnt="0"/>
      <dgm:spPr/>
    </dgm:pt>
    <dgm:pt modelId="{83F36169-9ECD-465F-817E-595249EBA622}" type="pres">
      <dgm:prSet presAssocID="{0520B758-E43F-43DC-8B3F-027FD277C58B}" presName="hierChild5" presStyleCnt="0"/>
      <dgm:spPr/>
    </dgm:pt>
    <dgm:pt modelId="{EDA619DB-9D3D-445F-A1B6-8136A798A345}" type="pres">
      <dgm:prSet presAssocID="{4B834CAB-818E-4F52-9286-EB6761DDC1AB}" presName="Name37" presStyleLbl="parChTrans1D2" presStyleIdx="3" presStyleCnt="5"/>
      <dgm:spPr/>
      <dgm:t>
        <a:bodyPr/>
        <a:lstStyle/>
        <a:p>
          <a:endParaRPr lang="de-DE"/>
        </a:p>
      </dgm:t>
    </dgm:pt>
    <dgm:pt modelId="{4B4435BB-5768-4F5E-B815-AEA7F030D1E4}" type="pres">
      <dgm:prSet presAssocID="{5CC81FDE-3B98-4B95-AD39-89E4A4F2D92D}" presName="hierRoot2" presStyleCnt="0">
        <dgm:presLayoutVars>
          <dgm:hierBranch val="init"/>
        </dgm:presLayoutVars>
      </dgm:prSet>
      <dgm:spPr/>
    </dgm:pt>
    <dgm:pt modelId="{E3D48DCF-F9DF-4641-9E81-311E7D830778}" type="pres">
      <dgm:prSet presAssocID="{5CC81FDE-3B98-4B95-AD39-89E4A4F2D92D}" presName="rootComposite" presStyleCnt="0"/>
      <dgm:spPr/>
    </dgm:pt>
    <dgm:pt modelId="{723EDBF7-BB25-40A8-9D84-FEC8BF62B464}" type="pres">
      <dgm:prSet presAssocID="{5CC81FDE-3B98-4B95-AD39-89E4A4F2D9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1DFCE4-43A1-43B6-9B54-DDC2B388E18A}" type="pres">
      <dgm:prSet presAssocID="{5CC81FDE-3B98-4B95-AD39-89E4A4F2D92D}" presName="rootConnector" presStyleLbl="node2" presStyleIdx="3" presStyleCnt="5"/>
      <dgm:spPr/>
      <dgm:t>
        <a:bodyPr/>
        <a:lstStyle/>
        <a:p>
          <a:endParaRPr lang="de-DE"/>
        </a:p>
      </dgm:t>
    </dgm:pt>
    <dgm:pt modelId="{29357991-63A8-4B00-8002-771FB55A3F62}" type="pres">
      <dgm:prSet presAssocID="{5CC81FDE-3B98-4B95-AD39-89E4A4F2D92D}" presName="hierChild4" presStyleCnt="0"/>
      <dgm:spPr/>
    </dgm:pt>
    <dgm:pt modelId="{794C1402-FE47-41F6-A06E-0AB094AACC3A}" type="pres">
      <dgm:prSet presAssocID="{9735FA81-A365-4641-8F21-8EFA2F6CD387}" presName="Name37" presStyleLbl="parChTrans1D3" presStyleIdx="6" presStyleCnt="10"/>
      <dgm:spPr/>
      <dgm:t>
        <a:bodyPr/>
        <a:lstStyle/>
        <a:p>
          <a:endParaRPr lang="de-DE"/>
        </a:p>
      </dgm:t>
    </dgm:pt>
    <dgm:pt modelId="{2CC79835-682D-486A-84C9-824DE42C82B8}" type="pres">
      <dgm:prSet presAssocID="{B97417FE-BCBA-4F7E-B26B-114EB0A63CDD}" presName="hierRoot2" presStyleCnt="0">
        <dgm:presLayoutVars>
          <dgm:hierBranch val="init"/>
        </dgm:presLayoutVars>
      </dgm:prSet>
      <dgm:spPr/>
    </dgm:pt>
    <dgm:pt modelId="{80CEAA0C-A4EA-48F9-A9FB-714E84296010}" type="pres">
      <dgm:prSet presAssocID="{B97417FE-BCBA-4F7E-B26B-114EB0A63CDD}" presName="rootComposite" presStyleCnt="0"/>
      <dgm:spPr/>
    </dgm:pt>
    <dgm:pt modelId="{E33D8E8D-3F33-46DC-8C84-D1C71321D732}" type="pres">
      <dgm:prSet presAssocID="{B97417FE-BCBA-4F7E-B26B-114EB0A63CDD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39485A-B3DE-4FF7-8B8F-86421D00FFBF}" type="pres">
      <dgm:prSet presAssocID="{B97417FE-BCBA-4F7E-B26B-114EB0A63CDD}" presName="rootConnector" presStyleLbl="node3" presStyleIdx="6" presStyleCnt="10"/>
      <dgm:spPr/>
      <dgm:t>
        <a:bodyPr/>
        <a:lstStyle/>
        <a:p>
          <a:endParaRPr lang="de-DE"/>
        </a:p>
      </dgm:t>
    </dgm:pt>
    <dgm:pt modelId="{9C3426A6-6DA3-4483-884F-D134FDFC3014}" type="pres">
      <dgm:prSet presAssocID="{B97417FE-BCBA-4F7E-B26B-114EB0A63CDD}" presName="hierChild4" presStyleCnt="0"/>
      <dgm:spPr/>
    </dgm:pt>
    <dgm:pt modelId="{E8583BD1-79BB-4595-90E1-87DE6244AB66}" type="pres">
      <dgm:prSet presAssocID="{B97417FE-BCBA-4F7E-B26B-114EB0A63CDD}" presName="hierChild5" presStyleCnt="0"/>
      <dgm:spPr/>
    </dgm:pt>
    <dgm:pt modelId="{394E97AD-5282-4D3C-851B-1739E18C3B22}" type="pres">
      <dgm:prSet presAssocID="{71383C8E-BA2F-4107-B6C7-08C92C51E575}" presName="Name37" presStyleLbl="parChTrans1D3" presStyleIdx="7" presStyleCnt="10"/>
      <dgm:spPr/>
      <dgm:t>
        <a:bodyPr/>
        <a:lstStyle/>
        <a:p>
          <a:endParaRPr lang="de-DE"/>
        </a:p>
      </dgm:t>
    </dgm:pt>
    <dgm:pt modelId="{D170563D-5423-48C5-9C47-A65D29275EFB}" type="pres">
      <dgm:prSet presAssocID="{6BEC65C1-B5DA-4EA7-84AF-12402488F2FA}" presName="hierRoot2" presStyleCnt="0">
        <dgm:presLayoutVars>
          <dgm:hierBranch val="init"/>
        </dgm:presLayoutVars>
      </dgm:prSet>
      <dgm:spPr/>
    </dgm:pt>
    <dgm:pt modelId="{98043204-59A9-43FE-8739-634D8566F38F}" type="pres">
      <dgm:prSet presAssocID="{6BEC65C1-B5DA-4EA7-84AF-12402488F2FA}" presName="rootComposite" presStyleCnt="0"/>
      <dgm:spPr/>
    </dgm:pt>
    <dgm:pt modelId="{2C4631C8-13A4-470E-8A9B-D904F220465A}" type="pres">
      <dgm:prSet presAssocID="{6BEC65C1-B5DA-4EA7-84AF-12402488F2FA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4163EB-C95A-4803-87E5-AF71E21D9F0A}" type="pres">
      <dgm:prSet presAssocID="{6BEC65C1-B5DA-4EA7-84AF-12402488F2FA}" presName="rootConnector" presStyleLbl="node3" presStyleIdx="7" presStyleCnt="10"/>
      <dgm:spPr/>
      <dgm:t>
        <a:bodyPr/>
        <a:lstStyle/>
        <a:p>
          <a:endParaRPr lang="de-DE"/>
        </a:p>
      </dgm:t>
    </dgm:pt>
    <dgm:pt modelId="{B2D88DD4-4003-49B6-88B6-728A56032AB4}" type="pres">
      <dgm:prSet presAssocID="{6BEC65C1-B5DA-4EA7-84AF-12402488F2FA}" presName="hierChild4" presStyleCnt="0"/>
      <dgm:spPr/>
    </dgm:pt>
    <dgm:pt modelId="{5121C077-8535-44AE-968A-1779FB8E834F}" type="pres">
      <dgm:prSet presAssocID="{6BEC65C1-B5DA-4EA7-84AF-12402488F2FA}" presName="hierChild5" presStyleCnt="0"/>
      <dgm:spPr/>
    </dgm:pt>
    <dgm:pt modelId="{1CEF8F46-964F-4482-B130-9691197FBA99}" type="pres">
      <dgm:prSet presAssocID="{5CC81FDE-3B98-4B95-AD39-89E4A4F2D92D}" presName="hierChild5" presStyleCnt="0"/>
      <dgm:spPr/>
    </dgm:pt>
    <dgm:pt modelId="{722677F9-659F-4F19-B1A2-EF88290C73BD}" type="pres">
      <dgm:prSet presAssocID="{41CD59CA-F9D8-4CA1-A04F-A4DA4627C1CC}" presName="Name37" presStyleLbl="parChTrans1D2" presStyleIdx="4" presStyleCnt="5"/>
      <dgm:spPr/>
      <dgm:t>
        <a:bodyPr/>
        <a:lstStyle/>
        <a:p>
          <a:endParaRPr lang="de-DE"/>
        </a:p>
      </dgm:t>
    </dgm:pt>
    <dgm:pt modelId="{93810826-555D-4956-B1D5-3741B963AC2F}" type="pres">
      <dgm:prSet presAssocID="{7DD12802-E74A-4097-86D1-028A7F959A05}" presName="hierRoot2" presStyleCnt="0">
        <dgm:presLayoutVars>
          <dgm:hierBranch val="init"/>
        </dgm:presLayoutVars>
      </dgm:prSet>
      <dgm:spPr/>
    </dgm:pt>
    <dgm:pt modelId="{DD34635C-AA85-4C6B-842E-4244734A556E}" type="pres">
      <dgm:prSet presAssocID="{7DD12802-E74A-4097-86D1-028A7F959A05}" presName="rootComposite" presStyleCnt="0"/>
      <dgm:spPr/>
    </dgm:pt>
    <dgm:pt modelId="{602B28CD-9751-402D-B38A-9208699B88B9}" type="pres">
      <dgm:prSet presAssocID="{7DD12802-E74A-4097-86D1-028A7F959A0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979CEFB-882A-43F6-B0D1-C6E4CD22FE8F}" type="pres">
      <dgm:prSet presAssocID="{7DD12802-E74A-4097-86D1-028A7F959A05}" presName="rootConnector" presStyleLbl="node2" presStyleIdx="4" presStyleCnt="5"/>
      <dgm:spPr/>
      <dgm:t>
        <a:bodyPr/>
        <a:lstStyle/>
        <a:p>
          <a:endParaRPr lang="de-DE"/>
        </a:p>
      </dgm:t>
    </dgm:pt>
    <dgm:pt modelId="{C51149F5-66CE-4D25-BC30-AFC67EC7E4D9}" type="pres">
      <dgm:prSet presAssocID="{7DD12802-E74A-4097-86D1-028A7F959A05}" presName="hierChild4" presStyleCnt="0"/>
      <dgm:spPr/>
    </dgm:pt>
    <dgm:pt modelId="{1C0336C7-1C3B-4EC3-A39C-A32229FEE91F}" type="pres">
      <dgm:prSet presAssocID="{3F2A56FE-F1F3-4B58-A8E4-6A6FF3C12065}" presName="Name37" presStyleLbl="parChTrans1D3" presStyleIdx="8" presStyleCnt="10"/>
      <dgm:spPr/>
    </dgm:pt>
    <dgm:pt modelId="{49CF4F22-04BE-4AC8-8100-542149D9D21B}" type="pres">
      <dgm:prSet presAssocID="{1A2BC42C-D917-47BA-9892-2A98BFAD301C}" presName="hierRoot2" presStyleCnt="0">
        <dgm:presLayoutVars>
          <dgm:hierBranch val="init"/>
        </dgm:presLayoutVars>
      </dgm:prSet>
      <dgm:spPr/>
    </dgm:pt>
    <dgm:pt modelId="{DCD109F0-3F57-47D0-8E17-0DFA60BAF5D3}" type="pres">
      <dgm:prSet presAssocID="{1A2BC42C-D917-47BA-9892-2A98BFAD301C}" presName="rootComposite" presStyleCnt="0"/>
      <dgm:spPr/>
    </dgm:pt>
    <dgm:pt modelId="{D94E57F3-1295-403E-9BE0-48A7FD99AC72}" type="pres">
      <dgm:prSet presAssocID="{1A2BC42C-D917-47BA-9892-2A98BFAD301C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FB5BC9A-3731-456B-9D76-4EE628132314}" type="pres">
      <dgm:prSet presAssocID="{1A2BC42C-D917-47BA-9892-2A98BFAD301C}" presName="rootConnector" presStyleLbl="node3" presStyleIdx="8" presStyleCnt="10"/>
      <dgm:spPr/>
      <dgm:t>
        <a:bodyPr/>
        <a:lstStyle/>
        <a:p>
          <a:endParaRPr lang="de-DE"/>
        </a:p>
      </dgm:t>
    </dgm:pt>
    <dgm:pt modelId="{0D7DB93A-DCEE-4419-8599-51B67E21DA01}" type="pres">
      <dgm:prSet presAssocID="{1A2BC42C-D917-47BA-9892-2A98BFAD301C}" presName="hierChild4" presStyleCnt="0"/>
      <dgm:spPr/>
    </dgm:pt>
    <dgm:pt modelId="{118CFA7B-C4B6-420F-98BE-DF39C828CD68}" type="pres">
      <dgm:prSet presAssocID="{1A2BC42C-D917-47BA-9892-2A98BFAD301C}" presName="hierChild5" presStyleCnt="0"/>
      <dgm:spPr/>
    </dgm:pt>
    <dgm:pt modelId="{562C605B-7DD0-4B03-9063-F50EE92E1CA5}" type="pres">
      <dgm:prSet presAssocID="{7E029FC5-0B45-4201-9BBC-FB6C44F05368}" presName="Name37" presStyleLbl="parChTrans1D3" presStyleIdx="9" presStyleCnt="10"/>
      <dgm:spPr/>
    </dgm:pt>
    <dgm:pt modelId="{DF52BB91-9E7F-41E9-B6E8-381D9C0A6FB7}" type="pres">
      <dgm:prSet presAssocID="{9D320C81-0A74-4E83-9A78-EDE402268EA2}" presName="hierRoot2" presStyleCnt="0">
        <dgm:presLayoutVars>
          <dgm:hierBranch val="init"/>
        </dgm:presLayoutVars>
      </dgm:prSet>
      <dgm:spPr/>
    </dgm:pt>
    <dgm:pt modelId="{27B7C032-E72F-49A0-A665-24FA294AD99D}" type="pres">
      <dgm:prSet presAssocID="{9D320C81-0A74-4E83-9A78-EDE402268EA2}" presName="rootComposite" presStyleCnt="0"/>
      <dgm:spPr/>
    </dgm:pt>
    <dgm:pt modelId="{CA5B0725-412D-430C-AD19-F662C982586F}" type="pres">
      <dgm:prSet presAssocID="{9D320C81-0A74-4E83-9A78-EDE402268EA2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AD86AF-D4B7-47AA-A340-27CAC413D1EA}" type="pres">
      <dgm:prSet presAssocID="{9D320C81-0A74-4E83-9A78-EDE402268EA2}" presName="rootConnector" presStyleLbl="node3" presStyleIdx="9" presStyleCnt="10"/>
      <dgm:spPr/>
      <dgm:t>
        <a:bodyPr/>
        <a:lstStyle/>
        <a:p>
          <a:endParaRPr lang="de-DE"/>
        </a:p>
      </dgm:t>
    </dgm:pt>
    <dgm:pt modelId="{09003C8B-1F64-46B5-BB1F-C3A543365C61}" type="pres">
      <dgm:prSet presAssocID="{9D320C81-0A74-4E83-9A78-EDE402268EA2}" presName="hierChild4" presStyleCnt="0"/>
      <dgm:spPr/>
    </dgm:pt>
    <dgm:pt modelId="{86843BDA-CD70-4CFB-974D-815F521E7D17}" type="pres">
      <dgm:prSet presAssocID="{9D320C81-0A74-4E83-9A78-EDE402268EA2}" presName="hierChild5" presStyleCnt="0"/>
      <dgm:spPr/>
    </dgm:pt>
    <dgm:pt modelId="{4915874F-9AE7-4812-9E6B-9332BDA8F98C}" type="pres">
      <dgm:prSet presAssocID="{7DD12802-E74A-4097-86D1-028A7F959A05}" presName="hierChild5" presStyleCnt="0"/>
      <dgm:spPr/>
    </dgm:pt>
    <dgm:pt modelId="{60EBBFF0-6E31-4BEC-95E2-954A87E2EA9B}" type="pres">
      <dgm:prSet presAssocID="{2018ECA3-3A50-4106-AD7A-B731246A7598}" presName="hierChild3" presStyleCnt="0"/>
      <dgm:spPr/>
    </dgm:pt>
  </dgm:ptLst>
  <dgm:cxnLst>
    <dgm:cxn modelId="{1A14DDAD-8272-4E91-92A2-6FA1021F64E7}" type="presOf" srcId="{A3D2CFEB-E623-4534-ADF8-DB2132888CFF}" destId="{8B5ADAD1-6A48-4917-ACF8-1E93A1E2A654}" srcOrd="1" destOrd="0" presId="urn:microsoft.com/office/officeart/2005/8/layout/orgChart1"/>
    <dgm:cxn modelId="{631AF3FD-A246-4ECB-83D9-3DDE5E4278B2}" srcId="{DA23096C-C503-4079-9651-0120D7DFD8FB}" destId="{A3D2CFEB-E623-4534-ADF8-DB2132888CFF}" srcOrd="1" destOrd="0" parTransId="{D452F109-5781-45E9-8B00-AF4D270F3020}" sibTransId="{C92DF03B-22AC-423C-814F-36762F5A1B0F}"/>
    <dgm:cxn modelId="{0111E53A-F125-4024-91D8-A2EE082E4AA0}" type="presOf" srcId="{0B361A93-DC8B-43E9-9E58-435B18AFC9B2}" destId="{DC2E5D02-8D5B-489E-92B8-769C86A6A212}" srcOrd="0" destOrd="0" presId="urn:microsoft.com/office/officeart/2005/8/layout/orgChart1"/>
    <dgm:cxn modelId="{811DF587-E783-4D60-A76B-ADFBBD7DAC45}" type="presOf" srcId="{270BEE6F-2C56-4827-9E7A-D9E89357073A}" destId="{0936718E-CEEA-4408-9F23-2080F361579F}" srcOrd="0" destOrd="0" presId="urn:microsoft.com/office/officeart/2005/8/layout/orgChart1"/>
    <dgm:cxn modelId="{04C6CE32-EFD4-434F-8571-B87BE2ACB9CE}" type="presOf" srcId="{2502981D-B508-4D00-BBE3-C266A648905B}" destId="{1B1CDD48-3727-404A-A7F2-A7C163EFA9B4}" srcOrd="1" destOrd="0" presId="urn:microsoft.com/office/officeart/2005/8/layout/orgChart1"/>
    <dgm:cxn modelId="{781C4749-9912-48CE-BD8C-1C77707F3F93}" type="presOf" srcId="{9D320C81-0A74-4E83-9A78-EDE402268EA2}" destId="{CA5B0725-412D-430C-AD19-F662C982586F}" srcOrd="0" destOrd="0" presId="urn:microsoft.com/office/officeart/2005/8/layout/orgChart1"/>
    <dgm:cxn modelId="{F7797B2A-125B-4C0B-A0DB-B8437AE07347}" srcId="{5F27BC77-8941-43F4-8B90-FB3B05823CAC}" destId="{2018ECA3-3A50-4106-AD7A-B731246A7598}" srcOrd="0" destOrd="0" parTransId="{93CCB537-67DE-4CC6-8D9A-856EDB5572C9}" sibTransId="{EEB4D02B-1A50-4631-B303-68850DFE97D9}"/>
    <dgm:cxn modelId="{3C4A128B-6933-4B54-A176-49B19B4D19B5}" srcId="{24A9F61A-F705-4899-85B6-BE7BEA938049}" destId="{FDDA1B6B-1D57-4249-BFEA-C1F357D8F7DB}" srcOrd="0" destOrd="0" parTransId="{8AD0676E-5553-460D-B309-99833FC441A9}" sibTransId="{35E4DF9E-A722-48D1-ABB0-F242726577EE}"/>
    <dgm:cxn modelId="{C15AB236-BD29-49A2-A73D-E51060745BC9}" type="presOf" srcId="{9F0B79EA-3A30-448C-90A2-15B8E9112023}" destId="{60B23CFF-F02E-4461-AAFB-9778B1658DF2}" srcOrd="1" destOrd="0" presId="urn:microsoft.com/office/officeart/2005/8/layout/orgChart1"/>
    <dgm:cxn modelId="{C31259B2-8F09-4813-8603-127CAC5BA1F4}" type="presOf" srcId="{FEA03D8D-E2A3-446C-8872-F4EF7675901C}" destId="{2635FAE6-A136-440B-94EE-CD567052726F}" srcOrd="0" destOrd="0" presId="urn:microsoft.com/office/officeart/2005/8/layout/orgChart1"/>
    <dgm:cxn modelId="{A17DA96F-C559-475C-BE27-FE8646F28698}" type="presOf" srcId="{02223512-5C62-4EE0-AA42-DE6D4435D584}" destId="{6A3AAAAC-3DFF-43F8-8209-3D0095E6D75A}" srcOrd="0" destOrd="0" presId="urn:microsoft.com/office/officeart/2005/8/layout/orgChart1"/>
    <dgm:cxn modelId="{1CE9031A-0783-4A20-B18F-2D5F8E8B423F}" srcId="{35F2F850-E107-4C77-8C9D-F91B243DC4A5}" destId="{085AFD13-7F14-47B7-B76D-A7F6AA6D7212}" srcOrd="0" destOrd="0" parTransId="{87C6722B-8411-4627-88ED-F20025A38A56}" sibTransId="{D934D5F9-9223-4490-A537-0C0B68174B19}"/>
    <dgm:cxn modelId="{81EE1E1C-72CD-47F9-9ECB-D58978B3F592}" type="presOf" srcId="{1A2BC42C-D917-47BA-9892-2A98BFAD301C}" destId="{CFB5BC9A-3731-456B-9D76-4EE628132314}" srcOrd="1" destOrd="0" presId="urn:microsoft.com/office/officeart/2005/8/layout/orgChart1"/>
    <dgm:cxn modelId="{BB5A7476-A1FD-41BA-B6AA-A448089510D3}" type="presOf" srcId="{C65A0A47-1744-428E-A2CA-26F846199C1C}" destId="{7E1259E6-9B91-4841-A55A-80511B9ACB54}" srcOrd="1" destOrd="0" presId="urn:microsoft.com/office/officeart/2005/8/layout/orgChart1"/>
    <dgm:cxn modelId="{D893047D-9855-4DA6-9FA3-AA77B4095214}" type="presOf" srcId="{7E029FC5-0B45-4201-9BBC-FB6C44F05368}" destId="{562C605B-7DD0-4B03-9063-F50EE92E1CA5}" srcOrd="0" destOrd="0" presId="urn:microsoft.com/office/officeart/2005/8/layout/orgChart1"/>
    <dgm:cxn modelId="{658CB509-02F2-4814-9D27-A43D9BEC4F92}" srcId="{9F0B79EA-3A30-448C-90A2-15B8E9112023}" destId="{35F2F850-E107-4C77-8C9D-F91B243DC4A5}" srcOrd="1" destOrd="0" parTransId="{2DCF58DD-E3D0-4E43-9D60-E17E6BC34C3E}" sibTransId="{33DFDB88-B597-4516-B152-EA9E667C9F60}"/>
    <dgm:cxn modelId="{E889756A-0E8E-4804-AA02-515F8981569A}" type="presOf" srcId="{085AFD13-7F14-47B7-B76D-A7F6AA6D7212}" destId="{1A350C2A-05E7-447D-A367-A20852E33E48}" srcOrd="0" destOrd="0" presId="urn:microsoft.com/office/officeart/2005/8/layout/orgChart1"/>
    <dgm:cxn modelId="{5D0D2F16-3D63-4AFA-BBFE-4BA6DC8E3AC0}" srcId="{7DD12802-E74A-4097-86D1-028A7F959A05}" destId="{9D320C81-0A74-4E83-9A78-EDE402268EA2}" srcOrd="1" destOrd="0" parTransId="{7E029FC5-0B45-4201-9BBC-FB6C44F05368}" sibTransId="{5B678CCF-84DA-4A15-9790-D90C01312BF4}"/>
    <dgm:cxn modelId="{C2D12244-3239-4E64-9507-0BB88FB63ACD}" type="presOf" srcId="{0520B758-E43F-43DC-8B3F-027FD277C58B}" destId="{83E75304-9D64-4ED0-A8F2-C2AD90D882CF}" srcOrd="1" destOrd="0" presId="urn:microsoft.com/office/officeart/2005/8/layout/orgChart1"/>
    <dgm:cxn modelId="{56F81063-38ED-4965-A44F-90995047F453}" srcId="{2018ECA3-3A50-4106-AD7A-B731246A7598}" destId="{9F0B79EA-3A30-448C-90A2-15B8E9112023}" srcOrd="1" destOrd="0" parTransId="{81A8F166-AF98-495B-AFD5-4B70C9FEEB93}" sibTransId="{85E8328E-F519-4D47-AC71-E81378C096CD}"/>
    <dgm:cxn modelId="{B422971E-6C3F-44B4-9659-C0B3B6EA0CAA}" type="presOf" srcId="{085AFD13-7F14-47B7-B76D-A7F6AA6D7212}" destId="{46D53ED0-223E-4775-9DAF-03CE5C37E983}" srcOrd="1" destOrd="0" presId="urn:microsoft.com/office/officeart/2005/8/layout/orgChart1"/>
    <dgm:cxn modelId="{F26DDDEC-41D1-4218-B4B3-80AB5FDE31E2}" type="presOf" srcId="{91CA89EE-BC4A-4834-B60F-925408B98746}" destId="{4013B4B6-4487-4BA1-A2D2-3518FC17178F}" srcOrd="0" destOrd="0" presId="urn:microsoft.com/office/officeart/2005/8/layout/orgChart1"/>
    <dgm:cxn modelId="{7ED9A2EB-562E-4BDE-81B6-73AE8DEF1990}" srcId="{2018ECA3-3A50-4106-AD7A-B731246A7598}" destId="{0520B758-E43F-43DC-8B3F-027FD277C58B}" srcOrd="2" destOrd="0" parTransId="{1199739B-BFE7-4EDE-9E9F-B924D03D7AC9}" sibTransId="{F5747C06-BE1D-44A1-B345-4736545CF320}"/>
    <dgm:cxn modelId="{A637F482-39DD-4470-9BDC-05909EBA9DFB}" srcId="{24A9F61A-F705-4899-85B6-BE7BEA938049}" destId="{238AF202-FC15-4185-BFB0-CA07D2C4F3F9}" srcOrd="2" destOrd="0" parTransId="{91CA89EE-BC4A-4834-B60F-925408B98746}" sibTransId="{A936A088-6ED9-4ED9-BEC6-BF1B1EF5E5DF}"/>
    <dgm:cxn modelId="{322E983C-B738-4DBB-A459-7C48BBB8DD1A}" srcId="{2502981D-B508-4D00-BBE3-C266A648905B}" destId="{BF228FAE-E2F9-4440-A067-75BC2D09439E}" srcOrd="0" destOrd="0" parTransId="{CC19FE3F-C17B-470C-A3B0-EB551EE659BD}" sibTransId="{EBBE59DE-AB61-44BB-9CD9-D5787C473FB3}"/>
    <dgm:cxn modelId="{201CA1C3-EF9B-4F78-9C4D-E4E53240F309}" srcId="{35F2F850-E107-4C77-8C9D-F91B243DC4A5}" destId="{9649AF04-732C-4AFA-88F7-8FC2C53116FF}" srcOrd="1" destOrd="0" parTransId="{03CB0662-E879-4F8D-8F23-6182AFD1D0F2}" sibTransId="{F8C90F7B-6D0A-4EDA-A38E-9BE775B32392}"/>
    <dgm:cxn modelId="{4294F149-73D0-46CD-BEE1-6CDCB66FD098}" srcId="{2502981D-B508-4D00-BBE3-C266A648905B}" destId="{F2A070D0-90DC-4710-9AF5-B06B5662AEA6}" srcOrd="1" destOrd="0" parTransId="{0B361A93-DC8B-43E9-9E58-435B18AFC9B2}" sibTransId="{D9D9AC85-EB10-48A2-BB10-5C819A97DE84}"/>
    <dgm:cxn modelId="{AED80F1F-482E-4CA1-9278-9683025FB3D2}" type="presOf" srcId="{2DCF58DD-E3D0-4E43-9D60-E17E6BC34C3E}" destId="{2D2F53EB-A352-4924-8B99-8D078D24C7EA}" srcOrd="0" destOrd="0" presId="urn:microsoft.com/office/officeart/2005/8/layout/orgChart1"/>
    <dgm:cxn modelId="{E26C256C-E267-469B-A9BD-047053ACA934}" type="presOf" srcId="{B4CD55CE-5A64-4000-9BDC-B03F47603D86}" destId="{5E69BB79-7E02-4BAB-9583-D3921136B6A3}" srcOrd="1" destOrd="0" presId="urn:microsoft.com/office/officeart/2005/8/layout/orgChart1"/>
    <dgm:cxn modelId="{5250407C-D23B-4BD4-A19D-9BD02DCCBB1E}" srcId="{DA23096C-C503-4079-9651-0120D7DFD8FB}" destId="{B4CD55CE-5A64-4000-9BDC-B03F47603D86}" srcOrd="0" destOrd="0" parTransId="{FEA03D8D-E2A3-446C-8872-F4EF7675901C}" sibTransId="{33FCC0AA-CB6D-4F6F-9CCB-872253B5A16B}"/>
    <dgm:cxn modelId="{85206848-C804-4BA3-9671-3125AF0D8244}" type="presOf" srcId="{9F0B79EA-3A30-448C-90A2-15B8E9112023}" destId="{0D2350D7-2FC9-4757-8FB8-DAF4285B6035}" srcOrd="0" destOrd="0" presId="urn:microsoft.com/office/officeart/2005/8/layout/orgChart1"/>
    <dgm:cxn modelId="{AC5955BC-4831-4B78-8C2B-13C51ABC9584}" type="presOf" srcId="{CC19FE3F-C17B-470C-A3B0-EB551EE659BD}" destId="{36755ADB-4774-42F4-B5DF-685D738A5BC8}" srcOrd="0" destOrd="0" presId="urn:microsoft.com/office/officeart/2005/8/layout/orgChart1"/>
    <dgm:cxn modelId="{BCD3C035-DB26-47F1-8741-A74106EB1162}" type="presOf" srcId="{A0A88FD2-0664-4A56-BE63-946D5533CF07}" destId="{7A49B742-3638-49B3-A71F-D6A49A18C5F1}" srcOrd="0" destOrd="0" presId="urn:microsoft.com/office/officeart/2005/8/layout/orgChart1"/>
    <dgm:cxn modelId="{0734FB30-C88D-48DF-8A55-8F2FA11CD7D7}" type="presOf" srcId="{81A8F166-AF98-495B-AFD5-4B70C9FEEB93}" destId="{989FA015-F7E7-4C0D-9F5B-8CEF27A60918}" srcOrd="0" destOrd="0" presId="urn:microsoft.com/office/officeart/2005/8/layout/orgChart1"/>
    <dgm:cxn modelId="{0B05A31D-F65E-4E1E-860D-60A12A4321D4}" srcId="{0520B758-E43F-43DC-8B3F-027FD277C58B}" destId="{2502981D-B508-4D00-BBE3-C266A648905B}" srcOrd="1" destOrd="0" parTransId="{A0A88FD2-0664-4A56-BE63-946D5533CF07}" sibTransId="{F69F2A0E-4AF0-422E-AFAC-2B8C277D4922}"/>
    <dgm:cxn modelId="{F267F84B-1FA7-4E62-ABEC-812E311D6414}" type="presOf" srcId="{F2A070D0-90DC-4710-9AF5-B06B5662AEA6}" destId="{002116D8-3FBF-45CD-850E-4D9F16A63BA2}" srcOrd="1" destOrd="0" presId="urn:microsoft.com/office/officeart/2005/8/layout/orgChart1"/>
    <dgm:cxn modelId="{EE970E6C-4262-405F-840E-165E6479255F}" type="presOf" srcId="{35F2F850-E107-4C77-8C9D-F91B243DC4A5}" destId="{F8718B6D-A3A0-4C07-B15E-4D6AA2E80E21}" srcOrd="0" destOrd="0" presId="urn:microsoft.com/office/officeart/2005/8/layout/orgChart1"/>
    <dgm:cxn modelId="{8A686676-A482-46E6-8351-4D8B74773777}" type="presOf" srcId="{C65A0A47-1744-428E-A2CA-26F846199C1C}" destId="{1575D451-D673-4424-AE4D-AB209AF5EC81}" srcOrd="0" destOrd="0" presId="urn:microsoft.com/office/officeart/2005/8/layout/orgChart1"/>
    <dgm:cxn modelId="{B9A1AC47-1563-4EA2-8C6A-1AF6AD3C9D0A}" srcId="{24A9F61A-F705-4899-85B6-BE7BEA938049}" destId="{270BEE6F-2C56-4827-9E7A-D9E89357073A}" srcOrd="1" destOrd="0" parTransId="{EF96740E-451F-4D50-A83B-D8B9E2184D46}" sibTransId="{D0ACCEE7-795C-46DE-90E9-F964D1CD0259}"/>
    <dgm:cxn modelId="{F96E68CC-2A40-4FB0-BE9A-FBDBC5B9FC3E}" type="presOf" srcId="{3F2A56FE-F1F3-4B58-A8E4-6A6FF3C12065}" destId="{1C0336C7-1C3B-4EC3-A39C-A32229FEE91F}" srcOrd="0" destOrd="0" presId="urn:microsoft.com/office/officeart/2005/8/layout/orgChart1"/>
    <dgm:cxn modelId="{0262AF80-CE15-43E0-9E9E-A30B4E447467}" type="presOf" srcId="{5CC81FDE-3B98-4B95-AD39-89E4A4F2D92D}" destId="{781DFCE4-43A1-43B6-9B54-DDC2B388E18A}" srcOrd="1" destOrd="0" presId="urn:microsoft.com/office/officeart/2005/8/layout/orgChart1"/>
    <dgm:cxn modelId="{0FC609F1-AAC4-4FAF-9B3B-41F5C2F8D3C0}" type="presOf" srcId="{24A9F61A-F705-4899-85B6-BE7BEA938049}" destId="{FE964393-FF24-4F12-9E04-C5AC74F5291E}" srcOrd="1" destOrd="0" presId="urn:microsoft.com/office/officeart/2005/8/layout/orgChart1"/>
    <dgm:cxn modelId="{0D2EE4F1-1378-49B8-B2C0-1218AB0F83BF}" type="presOf" srcId="{270BEE6F-2C56-4827-9E7A-D9E89357073A}" destId="{5B933681-DE6A-4935-82A7-0509A910A9A4}" srcOrd="1" destOrd="0" presId="urn:microsoft.com/office/officeart/2005/8/layout/orgChart1"/>
    <dgm:cxn modelId="{A1938B66-2A80-453F-ADE4-A9CC9A3FF95E}" type="presOf" srcId="{7DD12802-E74A-4097-86D1-028A7F959A05}" destId="{E979CEFB-882A-43F6-B0D1-C6E4CD22FE8F}" srcOrd="1" destOrd="0" presId="urn:microsoft.com/office/officeart/2005/8/layout/orgChart1"/>
    <dgm:cxn modelId="{2C58A8E4-8AC3-4D93-9DE0-2FE5D74EA321}" type="presOf" srcId="{03CB0662-E879-4F8D-8F23-6182AFD1D0F2}" destId="{A3259B1B-DB33-4D5F-8977-A5F3077C258A}" srcOrd="0" destOrd="0" presId="urn:microsoft.com/office/officeart/2005/8/layout/orgChart1"/>
    <dgm:cxn modelId="{1A60EF39-94CD-4388-8DF2-838118942B05}" type="presOf" srcId="{A3D2CFEB-E623-4534-ADF8-DB2132888CFF}" destId="{AD606730-8D94-4FAE-84AB-6C0CC4496D5D}" srcOrd="0" destOrd="0" presId="urn:microsoft.com/office/officeart/2005/8/layout/orgChart1"/>
    <dgm:cxn modelId="{AF7475BA-5B53-4E11-9F86-DF91C4C12249}" type="presOf" srcId="{2018ECA3-3A50-4106-AD7A-B731246A7598}" destId="{1058AA14-F65C-440C-AFE3-B314A177C29A}" srcOrd="0" destOrd="0" presId="urn:microsoft.com/office/officeart/2005/8/layout/orgChart1"/>
    <dgm:cxn modelId="{4D5F7AE8-51F1-41DB-AAD4-EED2643B49FB}" type="presOf" srcId="{35F2F850-E107-4C77-8C9D-F91B243DC4A5}" destId="{AF007662-F341-4510-BF09-E05402B91184}" srcOrd="1" destOrd="0" presId="urn:microsoft.com/office/officeart/2005/8/layout/orgChart1"/>
    <dgm:cxn modelId="{8A6F1D29-16C7-43E0-8D6C-2B6FD7830F73}" type="presOf" srcId="{8AD0676E-5553-460D-B309-99833FC441A9}" destId="{89A51EBE-9714-4FEA-8270-2B8A9D36AEBA}" srcOrd="0" destOrd="0" presId="urn:microsoft.com/office/officeart/2005/8/layout/orgChart1"/>
    <dgm:cxn modelId="{8E029C15-A586-49EA-A17C-C1630F12BD28}" type="presOf" srcId="{238AF202-FC15-4185-BFB0-CA07D2C4F3F9}" destId="{3ACE5AC5-CCF3-4813-86F3-CA9684BFDAE6}" srcOrd="1" destOrd="0" presId="urn:microsoft.com/office/officeart/2005/8/layout/orgChart1"/>
    <dgm:cxn modelId="{04C776B0-ED38-49D3-BD98-FB67A64DF6A6}" type="presOf" srcId="{7DD12802-E74A-4097-86D1-028A7F959A05}" destId="{602B28CD-9751-402D-B38A-9208699B88B9}" srcOrd="0" destOrd="0" presId="urn:microsoft.com/office/officeart/2005/8/layout/orgChart1"/>
    <dgm:cxn modelId="{10B4C848-3F32-4893-81A6-DA12E261A7C0}" type="presOf" srcId="{BF228FAE-E2F9-4440-A067-75BC2D09439E}" destId="{7625274D-FF50-41DF-84DB-11BC22C45A36}" srcOrd="1" destOrd="0" presId="urn:microsoft.com/office/officeart/2005/8/layout/orgChart1"/>
    <dgm:cxn modelId="{6086D401-84F0-4B5E-8CF1-C7140967BB0C}" type="presOf" srcId="{D452F109-5781-45E9-8B00-AF4D270F3020}" destId="{AB95BCF8-91C6-4CC4-9159-EBAB7291A3AA}" srcOrd="0" destOrd="0" presId="urn:microsoft.com/office/officeart/2005/8/layout/orgChart1"/>
    <dgm:cxn modelId="{44BFE925-9EB2-4F02-ACB9-851BC9E84561}" type="presOf" srcId="{87C6722B-8411-4627-88ED-F20025A38A56}" destId="{6D4EC7F1-CA82-432F-971D-3C7AA1308BF2}" srcOrd="0" destOrd="0" presId="urn:microsoft.com/office/officeart/2005/8/layout/orgChart1"/>
    <dgm:cxn modelId="{5A49ED8D-BCB1-43CA-AC41-9E3FDBD9ABA8}" type="presOf" srcId="{EF96740E-451F-4D50-A83B-D8B9E2184D46}" destId="{7654533E-21FF-4056-AF83-E7A1A3DEF6CD}" srcOrd="0" destOrd="0" presId="urn:microsoft.com/office/officeart/2005/8/layout/orgChart1"/>
    <dgm:cxn modelId="{EA6C5C9C-8093-43A5-A7DA-FB0BB57EF203}" type="presOf" srcId="{238AF202-FC15-4185-BFB0-CA07D2C4F3F9}" destId="{233E93EC-7755-4700-ABEF-527A5EB0BB0A}" srcOrd="0" destOrd="0" presId="urn:microsoft.com/office/officeart/2005/8/layout/orgChart1"/>
    <dgm:cxn modelId="{5020BA93-3DC6-49F5-B2E9-F9F386EB175F}" type="presOf" srcId="{6BEC65C1-B5DA-4EA7-84AF-12402488F2FA}" destId="{2D4163EB-C95A-4803-87E5-AF71E21D9F0A}" srcOrd="1" destOrd="0" presId="urn:microsoft.com/office/officeart/2005/8/layout/orgChart1"/>
    <dgm:cxn modelId="{8BCF3E7F-79F0-4840-9382-6490B5D65E69}" type="presOf" srcId="{2018ECA3-3A50-4106-AD7A-B731246A7598}" destId="{EDB2F9E9-0BB0-4A14-AE78-9ADE0DB7D7F9}" srcOrd="1" destOrd="0" presId="urn:microsoft.com/office/officeart/2005/8/layout/orgChart1"/>
    <dgm:cxn modelId="{139A8D14-5574-461B-B3DA-991766D5F892}" srcId="{5CC81FDE-3B98-4B95-AD39-89E4A4F2D92D}" destId="{6BEC65C1-B5DA-4EA7-84AF-12402488F2FA}" srcOrd="1" destOrd="0" parTransId="{71383C8E-BA2F-4107-B6C7-08C92C51E575}" sibTransId="{FA040C3E-DFAC-4170-8A15-DD8397136B0D}"/>
    <dgm:cxn modelId="{AD11DC8C-3D03-41CF-8DFA-6C34ABC19A52}" type="presOf" srcId="{0520B758-E43F-43DC-8B3F-027FD277C58B}" destId="{6D0C319E-23D6-43F1-B42A-A98526B61A96}" srcOrd="0" destOrd="0" presId="urn:microsoft.com/office/officeart/2005/8/layout/orgChart1"/>
    <dgm:cxn modelId="{3A4FC1B0-FDCF-4494-B985-EA64C297FB80}" type="presOf" srcId="{B8722430-E04D-4FFD-BB4C-E90C8E6E9917}" destId="{8574B1D5-AB4E-4EA2-9BE4-CF4DA634B87C}" srcOrd="0" destOrd="0" presId="urn:microsoft.com/office/officeart/2005/8/layout/orgChart1"/>
    <dgm:cxn modelId="{134BF836-08D0-4BBA-8708-D2BD8F59EC06}" type="presOf" srcId="{4B834CAB-818E-4F52-9286-EB6761DDC1AB}" destId="{EDA619DB-9D3D-445F-A1B6-8136A798A345}" srcOrd="0" destOrd="0" presId="urn:microsoft.com/office/officeart/2005/8/layout/orgChart1"/>
    <dgm:cxn modelId="{41EFF8EB-97BC-4C22-B556-BCA7FF2C3850}" type="presOf" srcId="{DA23096C-C503-4079-9651-0120D7DFD8FB}" destId="{EC93B103-468E-4CBD-B903-F7F643BE1263}" srcOrd="1" destOrd="0" presId="urn:microsoft.com/office/officeart/2005/8/layout/orgChart1"/>
    <dgm:cxn modelId="{2730FB3B-C3E9-452C-BCD4-3233C566F903}" type="presOf" srcId="{9735FA81-A365-4641-8F21-8EFA2F6CD387}" destId="{794C1402-FE47-41F6-A06E-0AB094AACC3A}" srcOrd="0" destOrd="0" presId="urn:microsoft.com/office/officeart/2005/8/layout/orgChart1"/>
    <dgm:cxn modelId="{BA797577-CC54-430D-982D-24CEDEAFE85B}" type="presOf" srcId="{1A2BC42C-D917-47BA-9892-2A98BFAD301C}" destId="{D94E57F3-1295-403E-9BE0-48A7FD99AC72}" srcOrd="0" destOrd="0" presId="urn:microsoft.com/office/officeart/2005/8/layout/orgChart1"/>
    <dgm:cxn modelId="{C807E77E-BB01-4AA8-97EF-1155F0B4E132}" type="presOf" srcId="{FDDA1B6B-1D57-4249-BFEA-C1F357D8F7DB}" destId="{D0D61E12-9153-48D3-A2FC-AA594E45FA03}" srcOrd="0" destOrd="0" presId="urn:microsoft.com/office/officeart/2005/8/layout/orgChart1"/>
    <dgm:cxn modelId="{ABAFE405-3BAE-44CB-B26C-08ADD18C51D1}" type="presOf" srcId="{5CC81FDE-3B98-4B95-AD39-89E4A4F2D92D}" destId="{723EDBF7-BB25-40A8-9D84-FEC8BF62B464}" srcOrd="0" destOrd="0" presId="urn:microsoft.com/office/officeart/2005/8/layout/orgChart1"/>
    <dgm:cxn modelId="{1965E8F4-2B4C-4348-95A8-843F71E9A6D9}" type="presOf" srcId="{B97417FE-BCBA-4F7E-B26B-114EB0A63CDD}" destId="{A639485A-B3DE-4FF7-8B8F-86421D00FFBF}" srcOrd="1" destOrd="0" presId="urn:microsoft.com/office/officeart/2005/8/layout/orgChart1"/>
    <dgm:cxn modelId="{683B6AC8-E0DD-4FA2-9D37-3DCFFF522947}" type="presOf" srcId="{BF228FAE-E2F9-4440-A067-75BC2D09439E}" destId="{70CC56F8-3AC9-46BB-92F2-08916F5123B1}" srcOrd="0" destOrd="0" presId="urn:microsoft.com/office/officeart/2005/8/layout/orgChart1"/>
    <dgm:cxn modelId="{E2D0A395-B9A4-44CF-8500-02E687AAFE9A}" type="presOf" srcId="{24A9F61A-F705-4899-85B6-BE7BEA938049}" destId="{8E128385-4E4F-4484-A4CF-529E679AEB44}" srcOrd="0" destOrd="0" presId="urn:microsoft.com/office/officeart/2005/8/layout/orgChart1"/>
    <dgm:cxn modelId="{6BFEA5C1-4A14-479A-BFFD-1AB0299BF18C}" type="presOf" srcId="{9649AF04-732C-4AFA-88F7-8FC2C53116FF}" destId="{E1BABCF3-339D-4090-9CAF-29C1BCCD5CF0}" srcOrd="1" destOrd="0" presId="urn:microsoft.com/office/officeart/2005/8/layout/orgChart1"/>
    <dgm:cxn modelId="{22AB0ACE-4294-414B-AAAF-798103133538}" type="presOf" srcId="{5EEA19EC-82E6-48A6-A9DF-5998351B73D7}" destId="{74337026-54A3-416F-BF29-2F2933D2B907}" srcOrd="0" destOrd="0" presId="urn:microsoft.com/office/officeart/2005/8/layout/orgChart1"/>
    <dgm:cxn modelId="{816BE360-888F-4ED7-8E3C-573943B7B966}" type="presOf" srcId="{6BEC65C1-B5DA-4EA7-84AF-12402488F2FA}" destId="{2C4631C8-13A4-470E-8A9B-D904F220465A}" srcOrd="0" destOrd="0" presId="urn:microsoft.com/office/officeart/2005/8/layout/orgChart1"/>
    <dgm:cxn modelId="{149407FE-0D4A-4984-8362-42F36C850602}" type="presOf" srcId="{9649AF04-732C-4AFA-88F7-8FC2C53116FF}" destId="{D7E127B8-2E5D-4A0F-976B-D3E8043E4C5B}" srcOrd="0" destOrd="0" presId="urn:microsoft.com/office/officeart/2005/8/layout/orgChart1"/>
    <dgm:cxn modelId="{4C4C284A-53E7-4DD1-95AD-CA3120C66F92}" srcId="{2018ECA3-3A50-4106-AD7A-B731246A7598}" destId="{7DD12802-E74A-4097-86D1-028A7F959A05}" srcOrd="4" destOrd="0" parTransId="{41CD59CA-F9D8-4CA1-A04F-A4DA4627C1CC}" sibTransId="{9A5C4603-0D36-495A-AAAC-E1D21476B892}"/>
    <dgm:cxn modelId="{93A07223-F3F9-4728-84D4-3A5000F40DF5}" type="presOf" srcId="{B97417FE-BCBA-4F7E-B26B-114EB0A63CDD}" destId="{E33D8E8D-3F33-46DC-8C84-D1C71321D732}" srcOrd="0" destOrd="0" presId="urn:microsoft.com/office/officeart/2005/8/layout/orgChart1"/>
    <dgm:cxn modelId="{F045FD77-7054-4416-8E9F-6738C4D97703}" srcId="{9F0B79EA-3A30-448C-90A2-15B8E9112023}" destId="{C65A0A47-1744-428E-A2CA-26F846199C1C}" srcOrd="0" destOrd="0" parTransId="{B8722430-E04D-4FFD-BB4C-E90C8E6E9917}" sibTransId="{3AD53FA2-8DD5-4575-B835-08ED8439DE16}"/>
    <dgm:cxn modelId="{D8E6A6F0-779F-461A-99B9-57DA6FB67477}" type="presOf" srcId="{5F27BC77-8941-43F4-8B90-FB3B05823CAC}" destId="{B6F79879-3595-4E55-B58D-6113B02CD8E8}" srcOrd="0" destOrd="0" presId="urn:microsoft.com/office/officeart/2005/8/layout/orgChart1"/>
    <dgm:cxn modelId="{EF1CE36C-EBD8-4F94-8000-6B950C11FC85}" type="presOf" srcId="{71383C8E-BA2F-4107-B6C7-08C92C51E575}" destId="{394E97AD-5282-4D3C-851B-1739E18C3B22}" srcOrd="0" destOrd="0" presId="urn:microsoft.com/office/officeart/2005/8/layout/orgChart1"/>
    <dgm:cxn modelId="{413F3A88-8B64-4AB9-95F4-45747A4F6EC3}" srcId="{0520B758-E43F-43DC-8B3F-027FD277C58B}" destId="{24A9F61A-F705-4899-85B6-BE7BEA938049}" srcOrd="0" destOrd="0" parTransId="{5EEA19EC-82E6-48A6-A9DF-5998351B73D7}" sibTransId="{FAB74B7E-CAA5-48DC-8963-3500579199D0}"/>
    <dgm:cxn modelId="{DA442048-9214-422A-AD55-B62E4D42569A}" type="presOf" srcId="{DA23096C-C503-4079-9651-0120D7DFD8FB}" destId="{5A4A07DA-DC3F-4FB2-985A-69869BE7034F}" srcOrd="0" destOrd="0" presId="urn:microsoft.com/office/officeart/2005/8/layout/orgChart1"/>
    <dgm:cxn modelId="{79C49F6B-DF60-4F7E-876D-8A0CBAA41E74}" type="presOf" srcId="{9D320C81-0A74-4E83-9A78-EDE402268EA2}" destId="{B0AD86AF-D4B7-47AA-A340-27CAC413D1EA}" srcOrd="1" destOrd="0" presId="urn:microsoft.com/office/officeart/2005/8/layout/orgChart1"/>
    <dgm:cxn modelId="{A5AA5415-F98B-4B0B-A4A8-B9FEE09AB379}" type="presOf" srcId="{2502981D-B508-4D00-BBE3-C266A648905B}" destId="{34D4E5E4-68CC-437A-86B7-1D596880EB2E}" srcOrd="0" destOrd="0" presId="urn:microsoft.com/office/officeart/2005/8/layout/orgChart1"/>
    <dgm:cxn modelId="{84BB7F5F-1052-4F7D-A3B4-CEDAC0F6F465}" type="presOf" srcId="{41CD59CA-F9D8-4CA1-A04F-A4DA4627C1CC}" destId="{722677F9-659F-4F19-B1A2-EF88290C73BD}" srcOrd="0" destOrd="0" presId="urn:microsoft.com/office/officeart/2005/8/layout/orgChart1"/>
    <dgm:cxn modelId="{974AA234-1440-46D7-A175-2C8600FAF478}" type="presOf" srcId="{B4CD55CE-5A64-4000-9BDC-B03F47603D86}" destId="{4AF33755-706D-4315-B258-1F1C2070289F}" srcOrd="0" destOrd="0" presId="urn:microsoft.com/office/officeart/2005/8/layout/orgChart1"/>
    <dgm:cxn modelId="{F41FAD95-67CD-4EAF-8833-F8E36085A659}" srcId="{5CC81FDE-3B98-4B95-AD39-89E4A4F2D92D}" destId="{B97417FE-BCBA-4F7E-B26B-114EB0A63CDD}" srcOrd="0" destOrd="0" parTransId="{9735FA81-A365-4641-8F21-8EFA2F6CD387}" sibTransId="{DD249135-6B6F-4BDF-91F4-210EB4E24F39}"/>
    <dgm:cxn modelId="{64D9CC28-AA28-4624-BC4A-204A13F00EB9}" srcId="{2018ECA3-3A50-4106-AD7A-B731246A7598}" destId="{DA23096C-C503-4079-9651-0120D7DFD8FB}" srcOrd="0" destOrd="0" parTransId="{02223512-5C62-4EE0-AA42-DE6D4435D584}" sibTransId="{DCB456B7-4643-43C9-AFCC-5CAF68398CF8}"/>
    <dgm:cxn modelId="{60AC721A-EEB5-4598-886A-ED978EE70EDC}" type="presOf" srcId="{F2A070D0-90DC-4710-9AF5-B06B5662AEA6}" destId="{DE55CCFF-0CB8-4F39-8009-B257196C6675}" srcOrd="0" destOrd="0" presId="urn:microsoft.com/office/officeart/2005/8/layout/orgChart1"/>
    <dgm:cxn modelId="{F3A46E32-D761-40C2-B0EA-7291D6D35642}" srcId="{7DD12802-E74A-4097-86D1-028A7F959A05}" destId="{1A2BC42C-D917-47BA-9892-2A98BFAD301C}" srcOrd="0" destOrd="0" parTransId="{3F2A56FE-F1F3-4B58-A8E4-6A6FF3C12065}" sibTransId="{DEB770E0-3D0E-45A5-95A4-5D65E42BA39F}"/>
    <dgm:cxn modelId="{BC3ABDA0-DE97-4DB0-A6E3-90C4F49BADE3}" srcId="{2018ECA3-3A50-4106-AD7A-B731246A7598}" destId="{5CC81FDE-3B98-4B95-AD39-89E4A4F2D92D}" srcOrd="3" destOrd="0" parTransId="{4B834CAB-818E-4F52-9286-EB6761DDC1AB}" sibTransId="{AC3861EB-AEC7-4851-A42D-4D3CC2A6AA7B}"/>
    <dgm:cxn modelId="{3525C27C-5AAE-4834-9C45-7E3B6AD5A52F}" type="presOf" srcId="{1199739B-BFE7-4EDE-9E9F-B924D03D7AC9}" destId="{5D798A56-5DCE-4375-B08A-9E5028C52174}" srcOrd="0" destOrd="0" presId="urn:microsoft.com/office/officeart/2005/8/layout/orgChart1"/>
    <dgm:cxn modelId="{4A13E5AE-E438-4C26-839C-42D1E720EE6B}" type="presOf" srcId="{FDDA1B6B-1D57-4249-BFEA-C1F357D8F7DB}" destId="{EC5F192A-868D-4E0D-B55E-262045590AED}" srcOrd="1" destOrd="0" presId="urn:microsoft.com/office/officeart/2005/8/layout/orgChart1"/>
    <dgm:cxn modelId="{8BA7F1FC-B535-41C5-8E23-56B7A99CFB83}" type="presParOf" srcId="{B6F79879-3595-4E55-B58D-6113B02CD8E8}" destId="{FCE71EAA-F8EC-40CF-9D77-F1FDDFE717C9}" srcOrd="0" destOrd="0" presId="urn:microsoft.com/office/officeart/2005/8/layout/orgChart1"/>
    <dgm:cxn modelId="{2D19A12D-D30B-474C-B3E9-7A0A0AB146D3}" type="presParOf" srcId="{FCE71EAA-F8EC-40CF-9D77-F1FDDFE717C9}" destId="{0D6618B1-04B1-4C24-9063-86D18392EB01}" srcOrd="0" destOrd="0" presId="urn:microsoft.com/office/officeart/2005/8/layout/orgChart1"/>
    <dgm:cxn modelId="{ADF9F516-DD4D-469D-A2ED-77973A833611}" type="presParOf" srcId="{0D6618B1-04B1-4C24-9063-86D18392EB01}" destId="{1058AA14-F65C-440C-AFE3-B314A177C29A}" srcOrd="0" destOrd="0" presId="urn:microsoft.com/office/officeart/2005/8/layout/orgChart1"/>
    <dgm:cxn modelId="{DBA359FD-4C47-49FB-9787-41E12BBD8FB5}" type="presParOf" srcId="{0D6618B1-04B1-4C24-9063-86D18392EB01}" destId="{EDB2F9E9-0BB0-4A14-AE78-9ADE0DB7D7F9}" srcOrd="1" destOrd="0" presId="urn:microsoft.com/office/officeart/2005/8/layout/orgChart1"/>
    <dgm:cxn modelId="{E6950C88-7E6E-42B9-8BF2-F49F6FDC0AB6}" type="presParOf" srcId="{FCE71EAA-F8EC-40CF-9D77-F1FDDFE717C9}" destId="{67D6477E-1D91-4F67-9FA1-D9D59917F9EF}" srcOrd="1" destOrd="0" presId="urn:microsoft.com/office/officeart/2005/8/layout/orgChart1"/>
    <dgm:cxn modelId="{26C3F244-9F42-4514-8916-630549377A57}" type="presParOf" srcId="{67D6477E-1D91-4F67-9FA1-D9D59917F9EF}" destId="{6A3AAAAC-3DFF-43F8-8209-3D0095E6D75A}" srcOrd="0" destOrd="0" presId="urn:microsoft.com/office/officeart/2005/8/layout/orgChart1"/>
    <dgm:cxn modelId="{5DAC44C2-7B8C-4AB8-9A77-F0C33B19D328}" type="presParOf" srcId="{67D6477E-1D91-4F67-9FA1-D9D59917F9EF}" destId="{649561B6-0084-4724-96AE-451094300B33}" srcOrd="1" destOrd="0" presId="urn:microsoft.com/office/officeart/2005/8/layout/orgChart1"/>
    <dgm:cxn modelId="{4D7C1C40-A6FB-4A6B-9835-F8AB5A18CC0D}" type="presParOf" srcId="{649561B6-0084-4724-96AE-451094300B33}" destId="{65297B50-FA9C-4848-B1B4-5FEDBCB7E2CB}" srcOrd="0" destOrd="0" presId="urn:microsoft.com/office/officeart/2005/8/layout/orgChart1"/>
    <dgm:cxn modelId="{3FFC849B-B2A9-404A-BA53-13EDA6E70908}" type="presParOf" srcId="{65297B50-FA9C-4848-B1B4-5FEDBCB7E2CB}" destId="{5A4A07DA-DC3F-4FB2-985A-69869BE7034F}" srcOrd="0" destOrd="0" presId="urn:microsoft.com/office/officeart/2005/8/layout/orgChart1"/>
    <dgm:cxn modelId="{7864DCB2-4964-4F79-9634-D49F72ABA767}" type="presParOf" srcId="{65297B50-FA9C-4848-B1B4-5FEDBCB7E2CB}" destId="{EC93B103-468E-4CBD-B903-F7F643BE1263}" srcOrd="1" destOrd="0" presId="urn:microsoft.com/office/officeart/2005/8/layout/orgChart1"/>
    <dgm:cxn modelId="{C865F955-1DD2-4B65-AD75-2E32CBFD69A1}" type="presParOf" srcId="{649561B6-0084-4724-96AE-451094300B33}" destId="{010AB613-B901-4576-B068-1F469F970E7C}" srcOrd="1" destOrd="0" presId="urn:microsoft.com/office/officeart/2005/8/layout/orgChart1"/>
    <dgm:cxn modelId="{A5FB4D71-DA8A-480E-8951-F4BCCE6915AD}" type="presParOf" srcId="{010AB613-B901-4576-B068-1F469F970E7C}" destId="{2635FAE6-A136-440B-94EE-CD567052726F}" srcOrd="0" destOrd="0" presId="urn:microsoft.com/office/officeart/2005/8/layout/orgChart1"/>
    <dgm:cxn modelId="{4B5D0400-DC6E-4577-902A-36C08F830672}" type="presParOf" srcId="{010AB613-B901-4576-B068-1F469F970E7C}" destId="{84060C82-FD4A-4413-933D-92DD0A49E54A}" srcOrd="1" destOrd="0" presId="urn:microsoft.com/office/officeart/2005/8/layout/orgChart1"/>
    <dgm:cxn modelId="{302C5795-27D1-4C13-A6B4-3F445D5754CD}" type="presParOf" srcId="{84060C82-FD4A-4413-933D-92DD0A49E54A}" destId="{6EAAE688-464F-467C-8245-D29D1AD47CE3}" srcOrd="0" destOrd="0" presId="urn:microsoft.com/office/officeart/2005/8/layout/orgChart1"/>
    <dgm:cxn modelId="{91A554EE-77CB-412C-90C0-A8520B9C4575}" type="presParOf" srcId="{6EAAE688-464F-467C-8245-D29D1AD47CE3}" destId="{4AF33755-706D-4315-B258-1F1C2070289F}" srcOrd="0" destOrd="0" presId="urn:microsoft.com/office/officeart/2005/8/layout/orgChart1"/>
    <dgm:cxn modelId="{71A38B06-4707-462F-B100-1C374B9C3CD0}" type="presParOf" srcId="{6EAAE688-464F-467C-8245-D29D1AD47CE3}" destId="{5E69BB79-7E02-4BAB-9583-D3921136B6A3}" srcOrd="1" destOrd="0" presId="urn:microsoft.com/office/officeart/2005/8/layout/orgChart1"/>
    <dgm:cxn modelId="{1B22B1E0-8F6B-494E-AF8C-D7271B2D3DAB}" type="presParOf" srcId="{84060C82-FD4A-4413-933D-92DD0A49E54A}" destId="{75D9F856-3306-4925-9F40-6167699D92DD}" srcOrd="1" destOrd="0" presId="urn:microsoft.com/office/officeart/2005/8/layout/orgChart1"/>
    <dgm:cxn modelId="{2B35D608-8813-448F-B611-3C880DBDDC03}" type="presParOf" srcId="{84060C82-FD4A-4413-933D-92DD0A49E54A}" destId="{FAE44D6D-B1E9-4446-BC82-EE5405BD3253}" srcOrd="2" destOrd="0" presId="urn:microsoft.com/office/officeart/2005/8/layout/orgChart1"/>
    <dgm:cxn modelId="{E4A8F321-D194-43A9-8F5E-257AD437B540}" type="presParOf" srcId="{010AB613-B901-4576-B068-1F469F970E7C}" destId="{AB95BCF8-91C6-4CC4-9159-EBAB7291A3AA}" srcOrd="2" destOrd="0" presId="urn:microsoft.com/office/officeart/2005/8/layout/orgChart1"/>
    <dgm:cxn modelId="{9652FCD0-F74F-4C0F-92E0-3B24E4536041}" type="presParOf" srcId="{010AB613-B901-4576-B068-1F469F970E7C}" destId="{E02C5DF7-1273-4921-9630-A0F145279983}" srcOrd="3" destOrd="0" presId="urn:microsoft.com/office/officeart/2005/8/layout/orgChart1"/>
    <dgm:cxn modelId="{2EC3E605-4BA1-468D-BB1F-D11BD7E5AACE}" type="presParOf" srcId="{E02C5DF7-1273-4921-9630-A0F145279983}" destId="{0A15E20D-7F61-41EA-89E8-206163D74E8C}" srcOrd="0" destOrd="0" presId="urn:microsoft.com/office/officeart/2005/8/layout/orgChart1"/>
    <dgm:cxn modelId="{72FFB796-5BB4-46E8-A440-7DBF1D5E6C97}" type="presParOf" srcId="{0A15E20D-7F61-41EA-89E8-206163D74E8C}" destId="{AD606730-8D94-4FAE-84AB-6C0CC4496D5D}" srcOrd="0" destOrd="0" presId="urn:microsoft.com/office/officeart/2005/8/layout/orgChart1"/>
    <dgm:cxn modelId="{7CA6C746-BE1E-4AF3-9A4F-04686920D21D}" type="presParOf" srcId="{0A15E20D-7F61-41EA-89E8-206163D74E8C}" destId="{8B5ADAD1-6A48-4917-ACF8-1E93A1E2A654}" srcOrd="1" destOrd="0" presId="urn:microsoft.com/office/officeart/2005/8/layout/orgChart1"/>
    <dgm:cxn modelId="{EBE2AFF3-6B93-4274-8594-1157E26B7E28}" type="presParOf" srcId="{E02C5DF7-1273-4921-9630-A0F145279983}" destId="{5C09A6DF-321D-416B-BB01-ED5FD4D7405F}" srcOrd="1" destOrd="0" presId="urn:microsoft.com/office/officeart/2005/8/layout/orgChart1"/>
    <dgm:cxn modelId="{9C8FF924-39CB-422F-A583-4DCB0563B7D9}" type="presParOf" srcId="{E02C5DF7-1273-4921-9630-A0F145279983}" destId="{08852DDC-08EF-449A-AF6D-72BF941D928A}" srcOrd="2" destOrd="0" presId="urn:microsoft.com/office/officeart/2005/8/layout/orgChart1"/>
    <dgm:cxn modelId="{4B90AE74-C0DD-415A-9123-C2673E8FE5AC}" type="presParOf" srcId="{649561B6-0084-4724-96AE-451094300B33}" destId="{4EEA6625-4AFB-4F5D-96DF-544D00D3EEC1}" srcOrd="2" destOrd="0" presId="urn:microsoft.com/office/officeart/2005/8/layout/orgChart1"/>
    <dgm:cxn modelId="{E45EB001-77A3-4435-AADC-229AADED1B59}" type="presParOf" srcId="{67D6477E-1D91-4F67-9FA1-D9D59917F9EF}" destId="{989FA015-F7E7-4C0D-9F5B-8CEF27A60918}" srcOrd="2" destOrd="0" presId="urn:microsoft.com/office/officeart/2005/8/layout/orgChart1"/>
    <dgm:cxn modelId="{2786FA4D-1C91-4B3D-876C-1640996F4085}" type="presParOf" srcId="{67D6477E-1D91-4F67-9FA1-D9D59917F9EF}" destId="{19AB2DF1-038D-4B99-B294-B6007F04EEA2}" srcOrd="3" destOrd="0" presId="urn:microsoft.com/office/officeart/2005/8/layout/orgChart1"/>
    <dgm:cxn modelId="{A0DBA07D-7054-4CDC-82D6-5C2DC6BCE645}" type="presParOf" srcId="{19AB2DF1-038D-4B99-B294-B6007F04EEA2}" destId="{74A97FA3-24F0-4189-9038-0338F9D2166A}" srcOrd="0" destOrd="0" presId="urn:microsoft.com/office/officeart/2005/8/layout/orgChart1"/>
    <dgm:cxn modelId="{F49A80AE-A21C-45A4-A1E5-78A3DDBC40C0}" type="presParOf" srcId="{74A97FA3-24F0-4189-9038-0338F9D2166A}" destId="{0D2350D7-2FC9-4757-8FB8-DAF4285B6035}" srcOrd="0" destOrd="0" presId="urn:microsoft.com/office/officeart/2005/8/layout/orgChart1"/>
    <dgm:cxn modelId="{06B13C25-3565-450D-A12D-8A84F24F6872}" type="presParOf" srcId="{74A97FA3-24F0-4189-9038-0338F9D2166A}" destId="{60B23CFF-F02E-4461-AAFB-9778B1658DF2}" srcOrd="1" destOrd="0" presId="urn:microsoft.com/office/officeart/2005/8/layout/orgChart1"/>
    <dgm:cxn modelId="{61A51665-1FF4-4795-9CAE-237EE6175292}" type="presParOf" srcId="{19AB2DF1-038D-4B99-B294-B6007F04EEA2}" destId="{D5B9A80C-D123-4550-A6EA-1B98E17C8BD2}" srcOrd="1" destOrd="0" presId="urn:microsoft.com/office/officeart/2005/8/layout/orgChart1"/>
    <dgm:cxn modelId="{CD2D67C2-3408-4399-BFA9-8EBF17F7DED3}" type="presParOf" srcId="{D5B9A80C-D123-4550-A6EA-1B98E17C8BD2}" destId="{8574B1D5-AB4E-4EA2-9BE4-CF4DA634B87C}" srcOrd="0" destOrd="0" presId="urn:microsoft.com/office/officeart/2005/8/layout/orgChart1"/>
    <dgm:cxn modelId="{9B65957B-4BFD-4CA6-AF1B-25D492AAF8C8}" type="presParOf" srcId="{D5B9A80C-D123-4550-A6EA-1B98E17C8BD2}" destId="{0C0A688C-8BBF-4B31-B539-CDC58E342405}" srcOrd="1" destOrd="0" presId="urn:microsoft.com/office/officeart/2005/8/layout/orgChart1"/>
    <dgm:cxn modelId="{7720BB9E-3B64-42B8-8766-F0518D096F76}" type="presParOf" srcId="{0C0A688C-8BBF-4B31-B539-CDC58E342405}" destId="{469062AB-EF2A-4ADE-B2A3-B6D7AF834080}" srcOrd="0" destOrd="0" presId="urn:microsoft.com/office/officeart/2005/8/layout/orgChart1"/>
    <dgm:cxn modelId="{3285CA2F-A953-4298-A0D1-E0F84B379F23}" type="presParOf" srcId="{469062AB-EF2A-4ADE-B2A3-B6D7AF834080}" destId="{1575D451-D673-4424-AE4D-AB209AF5EC81}" srcOrd="0" destOrd="0" presId="urn:microsoft.com/office/officeart/2005/8/layout/orgChart1"/>
    <dgm:cxn modelId="{637FE82C-2B15-452A-8598-08A2AB6E851B}" type="presParOf" srcId="{469062AB-EF2A-4ADE-B2A3-B6D7AF834080}" destId="{7E1259E6-9B91-4841-A55A-80511B9ACB54}" srcOrd="1" destOrd="0" presId="urn:microsoft.com/office/officeart/2005/8/layout/orgChart1"/>
    <dgm:cxn modelId="{088C85D9-19F8-4B16-BBB1-FFA4E82F074A}" type="presParOf" srcId="{0C0A688C-8BBF-4B31-B539-CDC58E342405}" destId="{61D70EDF-8520-4790-AB83-3532E8C95E22}" srcOrd="1" destOrd="0" presId="urn:microsoft.com/office/officeart/2005/8/layout/orgChart1"/>
    <dgm:cxn modelId="{63FB495E-2501-4A40-9B42-8E2FD27354B1}" type="presParOf" srcId="{0C0A688C-8BBF-4B31-B539-CDC58E342405}" destId="{B0DFCB56-D37D-48A3-9D72-E1ADF2A37FD9}" srcOrd="2" destOrd="0" presId="urn:microsoft.com/office/officeart/2005/8/layout/orgChart1"/>
    <dgm:cxn modelId="{277CCF78-5CA2-4A1F-B91C-A49D779F4DC7}" type="presParOf" srcId="{D5B9A80C-D123-4550-A6EA-1B98E17C8BD2}" destId="{2D2F53EB-A352-4924-8B99-8D078D24C7EA}" srcOrd="2" destOrd="0" presId="urn:microsoft.com/office/officeart/2005/8/layout/orgChart1"/>
    <dgm:cxn modelId="{DFE2E3FE-86B1-4855-80E0-2F56B3C33086}" type="presParOf" srcId="{D5B9A80C-D123-4550-A6EA-1B98E17C8BD2}" destId="{08493807-9B17-4948-9A6B-0FFA6EED6D7C}" srcOrd="3" destOrd="0" presId="urn:microsoft.com/office/officeart/2005/8/layout/orgChart1"/>
    <dgm:cxn modelId="{F1EDB732-3240-4E16-8CB5-833AE0D15991}" type="presParOf" srcId="{08493807-9B17-4948-9A6B-0FFA6EED6D7C}" destId="{A04738F8-0B09-429E-A4FC-BF15F065FF69}" srcOrd="0" destOrd="0" presId="urn:microsoft.com/office/officeart/2005/8/layout/orgChart1"/>
    <dgm:cxn modelId="{F056EFB8-88E5-4CD5-8864-FE3FA998D4E9}" type="presParOf" srcId="{A04738F8-0B09-429E-A4FC-BF15F065FF69}" destId="{F8718B6D-A3A0-4C07-B15E-4D6AA2E80E21}" srcOrd="0" destOrd="0" presId="urn:microsoft.com/office/officeart/2005/8/layout/orgChart1"/>
    <dgm:cxn modelId="{F1F137B7-BC3E-41AF-9DE7-37BE3A892386}" type="presParOf" srcId="{A04738F8-0B09-429E-A4FC-BF15F065FF69}" destId="{AF007662-F341-4510-BF09-E05402B91184}" srcOrd="1" destOrd="0" presId="urn:microsoft.com/office/officeart/2005/8/layout/orgChart1"/>
    <dgm:cxn modelId="{9531BED6-B2C1-4C24-ADB2-CD40269D6FA2}" type="presParOf" srcId="{08493807-9B17-4948-9A6B-0FFA6EED6D7C}" destId="{06C953EF-682A-4BE3-A8FB-34E267A2823E}" srcOrd="1" destOrd="0" presId="urn:microsoft.com/office/officeart/2005/8/layout/orgChart1"/>
    <dgm:cxn modelId="{60C3C69B-CDF5-4EFD-A1F1-684D36C34FA0}" type="presParOf" srcId="{06C953EF-682A-4BE3-A8FB-34E267A2823E}" destId="{6D4EC7F1-CA82-432F-971D-3C7AA1308BF2}" srcOrd="0" destOrd="0" presId="urn:microsoft.com/office/officeart/2005/8/layout/orgChart1"/>
    <dgm:cxn modelId="{76714510-2FFB-4622-B661-E82F37D668D6}" type="presParOf" srcId="{06C953EF-682A-4BE3-A8FB-34E267A2823E}" destId="{B1F7C453-AB50-4AEE-8DD5-C28F4E62E7EE}" srcOrd="1" destOrd="0" presId="urn:microsoft.com/office/officeart/2005/8/layout/orgChart1"/>
    <dgm:cxn modelId="{56124B0F-BD19-4CFD-8325-AADE74467C37}" type="presParOf" srcId="{B1F7C453-AB50-4AEE-8DD5-C28F4E62E7EE}" destId="{65CA5F71-C0F2-4420-A4CC-0942CEDFD717}" srcOrd="0" destOrd="0" presId="urn:microsoft.com/office/officeart/2005/8/layout/orgChart1"/>
    <dgm:cxn modelId="{0EC07898-7AB4-4A67-B6FC-552ED63393C5}" type="presParOf" srcId="{65CA5F71-C0F2-4420-A4CC-0942CEDFD717}" destId="{1A350C2A-05E7-447D-A367-A20852E33E48}" srcOrd="0" destOrd="0" presId="urn:microsoft.com/office/officeart/2005/8/layout/orgChart1"/>
    <dgm:cxn modelId="{A5F6E30E-0661-42CD-9D2F-85FB8C9481A8}" type="presParOf" srcId="{65CA5F71-C0F2-4420-A4CC-0942CEDFD717}" destId="{46D53ED0-223E-4775-9DAF-03CE5C37E983}" srcOrd="1" destOrd="0" presId="urn:microsoft.com/office/officeart/2005/8/layout/orgChart1"/>
    <dgm:cxn modelId="{0ADEED79-2C8E-4215-A5E9-A65CFE77483C}" type="presParOf" srcId="{B1F7C453-AB50-4AEE-8DD5-C28F4E62E7EE}" destId="{B18BCA6A-DDCD-482C-9F4A-4EF8DF69F3B3}" srcOrd="1" destOrd="0" presId="urn:microsoft.com/office/officeart/2005/8/layout/orgChart1"/>
    <dgm:cxn modelId="{1A47777C-0BA6-4089-B849-F645A5A1FB6A}" type="presParOf" srcId="{B1F7C453-AB50-4AEE-8DD5-C28F4E62E7EE}" destId="{6037D6F4-981C-4250-93BB-85AB084FD9CD}" srcOrd="2" destOrd="0" presId="urn:microsoft.com/office/officeart/2005/8/layout/orgChart1"/>
    <dgm:cxn modelId="{D2BFA5F2-280D-4F95-9CC6-2C4B42E69AE7}" type="presParOf" srcId="{06C953EF-682A-4BE3-A8FB-34E267A2823E}" destId="{A3259B1B-DB33-4D5F-8977-A5F3077C258A}" srcOrd="2" destOrd="0" presId="urn:microsoft.com/office/officeart/2005/8/layout/orgChart1"/>
    <dgm:cxn modelId="{F85662CB-669E-4A4F-A840-B2EC3D01D742}" type="presParOf" srcId="{06C953EF-682A-4BE3-A8FB-34E267A2823E}" destId="{E1B1CE88-5B30-4AD5-AB5D-BA82844C7264}" srcOrd="3" destOrd="0" presId="urn:microsoft.com/office/officeart/2005/8/layout/orgChart1"/>
    <dgm:cxn modelId="{205359DE-39EA-48EB-84C6-BE30D964A635}" type="presParOf" srcId="{E1B1CE88-5B30-4AD5-AB5D-BA82844C7264}" destId="{26477711-2F01-4855-BAE3-2F9BDCA9F46B}" srcOrd="0" destOrd="0" presId="urn:microsoft.com/office/officeart/2005/8/layout/orgChart1"/>
    <dgm:cxn modelId="{F86B5A8F-49AC-4A23-804C-E6044AB1887F}" type="presParOf" srcId="{26477711-2F01-4855-BAE3-2F9BDCA9F46B}" destId="{D7E127B8-2E5D-4A0F-976B-D3E8043E4C5B}" srcOrd="0" destOrd="0" presId="urn:microsoft.com/office/officeart/2005/8/layout/orgChart1"/>
    <dgm:cxn modelId="{F390B0F1-08DF-4AF5-BF08-289D37AF7B1C}" type="presParOf" srcId="{26477711-2F01-4855-BAE3-2F9BDCA9F46B}" destId="{E1BABCF3-339D-4090-9CAF-29C1BCCD5CF0}" srcOrd="1" destOrd="0" presId="urn:microsoft.com/office/officeart/2005/8/layout/orgChart1"/>
    <dgm:cxn modelId="{7DADB812-B600-4681-9ADF-D87940AC2F74}" type="presParOf" srcId="{E1B1CE88-5B30-4AD5-AB5D-BA82844C7264}" destId="{EBDBD6B7-AC18-4FC4-9B0E-435DA36B2E69}" srcOrd="1" destOrd="0" presId="urn:microsoft.com/office/officeart/2005/8/layout/orgChart1"/>
    <dgm:cxn modelId="{6B898890-2698-4852-B9B3-50A9CA30BB00}" type="presParOf" srcId="{E1B1CE88-5B30-4AD5-AB5D-BA82844C7264}" destId="{881851AD-30E7-4A86-95B4-04604DB7D519}" srcOrd="2" destOrd="0" presId="urn:microsoft.com/office/officeart/2005/8/layout/orgChart1"/>
    <dgm:cxn modelId="{58139412-6B90-4939-833E-7C9FF27B0401}" type="presParOf" srcId="{08493807-9B17-4948-9A6B-0FFA6EED6D7C}" destId="{1CD3AE93-5D12-4966-BF15-604BF003E1E2}" srcOrd="2" destOrd="0" presId="urn:microsoft.com/office/officeart/2005/8/layout/orgChart1"/>
    <dgm:cxn modelId="{E6971717-AE62-41D6-9443-118BD9E5960F}" type="presParOf" srcId="{19AB2DF1-038D-4B99-B294-B6007F04EEA2}" destId="{687D86C6-1E23-4E3C-952F-87C5E8DCB64A}" srcOrd="2" destOrd="0" presId="urn:microsoft.com/office/officeart/2005/8/layout/orgChart1"/>
    <dgm:cxn modelId="{F3581361-9B15-4523-8964-44994CAD6785}" type="presParOf" srcId="{67D6477E-1D91-4F67-9FA1-D9D59917F9EF}" destId="{5D798A56-5DCE-4375-B08A-9E5028C52174}" srcOrd="4" destOrd="0" presId="urn:microsoft.com/office/officeart/2005/8/layout/orgChart1"/>
    <dgm:cxn modelId="{FE9713FA-6D88-41D4-9A6C-FFE810378ADF}" type="presParOf" srcId="{67D6477E-1D91-4F67-9FA1-D9D59917F9EF}" destId="{5AC53238-AA98-4F32-8A4C-0DDFBE1A5DCE}" srcOrd="5" destOrd="0" presId="urn:microsoft.com/office/officeart/2005/8/layout/orgChart1"/>
    <dgm:cxn modelId="{F6DDA0F8-C6FA-48CA-8712-3947402410A6}" type="presParOf" srcId="{5AC53238-AA98-4F32-8A4C-0DDFBE1A5DCE}" destId="{3F44AEC1-9B40-43FE-B4E8-A8F5BBF9E98E}" srcOrd="0" destOrd="0" presId="urn:microsoft.com/office/officeart/2005/8/layout/orgChart1"/>
    <dgm:cxn modelId="{AA7111DB-5D30-4F3D-9D8E-FE4DB372B013}" type="presParOf" srcId="{3F44AEC1-9B40-43FE-B4E8-A8F5BBF9E98E}" destId="{6D0C319E-23D6-43F1-B42A-A98526B61A96}" srcOrd="0" destOrd="0" presId="urn:microsoft.com/office/officeart/2005/8/layout/orgChart1"/>
    <dgm:cxn modelId="{64804894-7970-4C2A-98EE-2B258BF7D807}" type="presParOf" srcId="{3F44AEC1-9B40-43FE-B4E8-A8F5BBF9E98E}" destId="{83E75304-9D64-4ED0-A8F2-C2AD90D882CF}" srcOrd="1" destOrd="0" presId="urn:microsoft.com/office/officeart/2005/8/layout/orgChart1"/>
    <dgm:cxn modelId="{57DA04DD-9F09-408C-8191-8F026950E883}" type="presParOf" srcId="{5AC53238-AA98-4F32-8A4C-0DDFBE1A5DCE}" destId="{ED6F329F-EA65-4963-9A5C-2340FCD10E0B}" srcOrd="1" destOrd="0" presId="urn:microsoft.com/office/officeart/2005/8/layout/orgChart1"/>
    <dgm:cxn modelId="{9840C5C9-B3ED-4807-AEA6-DD2DE18844AB}" type="presParOf" srcId="{ED6F329F-EA65-4963-9A5C-2340FCD10E0B}" destId="{74337026-54A3-416F-BF29-2F2933D2B907}" srcOrd="0" destOrd="0" presId="urn:microsoft.com/office/officeart/2005/8/layout/orgChart1"/>
    <dgm:cxn modelId="{8042A775-FE7D-4BA1-A78E-BBB8A4A8D8C6}" type="presParOf" srcId="{ED6F329F-EA65-4963-9A5C-2340FCD10E0B}" destId="{592F98B9-E19B-4E09-8CA1-9EB98AB0F441}" srcOrd="1" destOrd="0" presId="urn:microsoft.com/office/officeart/2005/8/layout/orgChart1"/>
    <dgm:cxn modelId="{7E1069B4-5021-4DD5-9D54-8F563DA84FFE}" type="presParOf" srcId="{592F98B9-E19B-4E09-8CA1-9EB98AB0F441}" destId="{74CB7664-BF9F-415B-8BF6-D72300D81EA0}" srcOrd="0" destOrd="0" presId="urn:microsoft.com/office/officeart/2005/8/layout/orgChart1"/>
    <dgm:cxn modelId="{366E8D24-D698-4EED-B156-967C13FBD68A}" type="presParOf" srcId="{74CB7664-BF9F-415B-8BF6-D72300D81EA0}" destId="{8E128385-4E4F-4484-A4CF-529E679AEB44}" srcOrd="0" destOrd="0" presId="urn:microsoft.com/office/officeart/2005/8/layout/orgChart1"/>
    <dgm:cxn modelId="{64C2BEEC-31EA-40CB-8A18-E4EECFB146C1}" type="presParOf" srcId="{74CB7664-BF9F-415B-8BF6-D72300D81EA0}" destId="{FE964393-FF24-4F12-9E04-C5AC74F5291E}" srcOrd="1" destOrd="0" presId="urn:microsoft.com/office/officeart/2005/8/layout/orgChart1"/>
    <dgm:cxn modelId="{1D68F0CC-9F74-4BBD-A597-2464B13D11F6}" type="presParOf" srcId="{592F98B9-E19B-4E09-8CA1-9EB98AB0F441}" destId="{C97923B4-8ED9-47AE-8BB5-0F15CD439EAC}" srcOrd="1" destOrd="0" presId="urn:microsoft.com/office/officeart/2005/8/layout/orgChart1"/>
    <dgm:cxn modelId="{297DC88C-0AAB-4D8F-A4EC-296CC944F2E0}" type="presParOf" srcId="{C97923B4-8ED9-47AE-8BB5-0F15CD439EAC}" destId="{89A51EBE-9714-4FEA-8270-2B8A9D36AEBA}" srcOrd="0" destOrd="0" presId="urn:microsoft.com/office/officeart/2005/8/layout/orgChart1"/>
    <dgm:cxn modelId="{3D1E211C-3DC4-4EAC-916F-1C67794E5F89}" type="presParOf" srcId="{C97923B4-8ED9-47AE-8BB5-0F15CD439EAC}" destId="{1D09AE56-2C40-4B7B-860E-5D0D10FA0567}" srcOrd="1" destOrd="0" presId="urn:microsoft.com/office/officeart/2005/8/layout/orgChart1"/>
    <dgm:cxn modelId="{B6D6A9BF-EB18-4D4A-A0F4-CD50FDE49828}" type="presParOf" srcId="{1D09AE56-2C40-4B7B-860E-5D0D10FA0567}" destId="{9811C94D-E4DF-4C4C-94F0-82D8EC458166}" srcOrd="0" destOrd="0" presId="urn:microsoft.com/office/officeart/2005/8/layout/orgChart1"/>
    <dgm:cxn modelId="{75C6B4C9-406D-4C68-A5E7-4B14685E4CBB}" type="presParOf" srcId="{9811C94D-E4DF-4C4C-94F0-82D8EC458166}" destId="{D0D61E12-9153-48D3-A2FC-AA594E45FA03}" srcOrd="0" destOrd="0" presId="urn:microsoft.com/office/officeart/2005/8/layout/orgChart1"/>
    <dgm:cxn modelId="{08854866-850A-4DFC-BB60-2E23E189ED04}" type="presParOf" srcId="{9811C94D-E4DF-4C4C-94F0-82D8EC458166}" destId="{EC5F192A-868D-4E0D-B55E-262045590AED}" srcOrd="1" destOrd="0" presId="urn:microsoft.com/office/officeart/2005/8/layout/orgChart1"/>
    <dgm:cxn modelId="{EF24E268-ECDC-4A29-B688-A5453C412556}" type="presParOf" srcId="{1D09AE56-2C40-4B7B-860E-5D0D10FA0567}" destId="{A1D83878-08BB-471B-A22A-C55FE4396D3B}" srcOrd="1" destOrd="0" presId="urn:microsoft.com/office/officeart/2005/8/layout/orgChart1"/>
    <dgm:cxn modelId="{F10C8D9F-2E84-46B2-B556-0349A3CFF689}" type="presParOf" srcId="{1D09AE56-2C40-4B7B-860E-5D0D10FA0567}" destId="{99940916-3CF0-4952-9458-3C2C1517FA2B}" srcOrd="2" destOrd="0" presId="urn:microsoft.com/office/officeart/2005/8/layout/orgChart1"/>
    <dgm:cxn modelId="{FD93B3CF-5A6F-41C0-9D3C-D2BA7EFA49E8}" type="presParOf" srcId="{C97923B4-8ED9-47AE-8BB5-0F15CD439EAC}" destId="{7654533E-21FF-4056-AF83-E7A1A3DEF6CD}" srcOrd="2" destOrd="0" presId="urn:microsoft.com/office/officeart/2005/8/layout/orgChart1"/>
    <dgm:cxn modelId="{D43178E7-E3B1-4AED-B254-4F511A33BBDC}" type="presParOf" srcId="{C97923B4-8ED9-47AE-8BB5-0F15CD439EAC}" destId="{70B4AF15-3C68-48F6-A2FD-37D9CBB7884C}" srcOrd="3" destOrd="0" presId="urn:microsoft.com/office/officeart/2005/8/layout/orgChart1"/>
    <dgm:cxn modelId="{5E5813D1-A11A-4857-9440-C938E3D0EBCA}" type="presParOf" srcId="{70B4AF15-3C68-48F6-A2FD-37D9CBB7884C}" destId="{47D27B08-90E5-4F46-AF8B-5CC3289800B7}" srcOrd="0" destOrd="0" presId="urn:microsoft.com/office/officeart/2005/8/layout/orgChart1"/>
    <dgm:cxn modelId="{5207D30E-696F-4688-9486-7C719E2D8E74}" type="presParOf" srcId="{47D27B08-90E5-4F46-AF8B-5CC3289800B7}" destId="{0936718E-CEEA-4408-9F23-2080F361579F}" srcOrd="0" destOrd="0" presId="urn:microsoft.com/office/officeart/2005/8/layout/orgChart1"/>
    <dgm:cxn modelId="{72D51505-FAC9-4A27-8566-AAB99284B670}" type="presParOf" srcId="{47D27B08-90E5-4F46-AF8B-5CC3289800B7}" destId="{5B933681-DE6A-4935-82A7-0509A910A9A4}" srcOrd="1" destOrd="0" presId="urn:microsoft.com/office/officeart/2005/8/layout/orgChart1"/>
    <dgm:cxn modelId="{5BA5A506-7869-483F-9A1A-B13C108344AF}" type="presParOf" srcId="{70B4AF15-3C68-48F6-A2FD-37D9CBB7884C}" destId="{8B02B157-8A2A-4696-A726-3D32DA686718}" srcOrd="1" destOrd="0" presId="urn:microsoft.com/office/officeart/2005/8/layout/orgChart1"/>
    <dgm:cxn modelId="{988B3BDF-AE7F-4B74-9B54-C3CCBEAE9146}" type="presParOf" srcId="{70B4AF15-3C68-48F6-A2FD-37D9CBB7884C}" destId="{1420BC66-F450-4D02-A1D0-D854AD34D7B6}" srcOrd="2" destOrd="0" presId="urn:microsoft.com/office/officeart/2005/8/layout/orgChart1"/>
    <dgm:cxn modelId="{68A67E02-875F-4476-AAA0-D7598B681647}" type="presParOf" srcId="{C97923B4-8ED9-47AE-8BB5-0F15CD439EAC}" destId="{4013B4B6-4487-4BA1-A2D2-3518FC17178F}" srcOrd="4" destOrd="0" presId="urn:microsoft.com/office/officeart/2005/8/layout/orgChart1"/>
    <dgm:cxn modelId="{66B15222-9837-4684-9C7B-2961ECC1B522}" type="presParOf" srcId="{C97923B4-8ED9-47AE-8BB5-0F15CD439EAC}" destId="{D36B2EAB-6328-4CD9-820A-D8C7B7A62F9E}" srcOrd="5" destOrd="0" presId="urn:microsoft.com/office/officeart/2005/8/layout/orgChart1"/>
    <dgm:cxn modelId="{3C48E576-E859-405A-AB73-9098BB0CF10A}" type="presParOf" srcId="{D36B2EAB-6328-4CD9-820A-D8C7B7A62F9E}" destId="{C05D2331-7ABD-4A3E-889A-3E1470330F88}" srcOrd="0" destOrd="0" presId="urn:microsoft.com/office/officeart/2005/8/layout/orgChart1"/>
    <dgm:cxn modelId="{77EEBBF5-E439-4008-8D25-683653BCF13C}" type="presParOf" srcId="{C05D2331-7ABD-4A3E-889A-3E1470330F88}" destId="{233E93EC-7755-4700-ABEF-527A5EB0BB0A}" srcOrd="0" destOrd="0" presId="urn:microsoft.com/office/officeart/2005/8/layout/orgChart1"/>
    <dgm:cxn modelId="{B5B74DC6-0750-4EC8-BC7F-3FA48B1811A7}" type="presParOf" srcId="{C05D2331-7ABD-4A3E-889A-3E1470330F88}" destId="{3ACE5AC5-CCF3-4813-86F3-CA9684BFDAE6}" srcOrd="1" destOrd="0" presId="urn:microsoft.com/office/officeart/2005/8/layout/orgChart1"/>
    <dgm:cxn modelId="{B1C39092-11D6-4E46-8D40-B158BA5A4D16}" type="presParOf" srcId="{D36B2EAB-6328-4CD9-820A-D8C7B7A62F9E}" destId="{B161A8E3-C5AE-457E-A2B9-5D895E8A12F6}" srcOrd="1" destOrd="0" presId="urn:microsoft.com/office/officeart/2005/8/layout/orgChart1"/>
    <dgm:cxn modelId="{B8DAA6E2-4DE2-457C-B540-430EE4D47038}" type="presParOf" srcId="{D36B2EAB-6328-4CD9-820A-D8C7B7A62F9E}" destId="{F3972381-43FD-43E7-ACCB-27B9AB4A2727}" srcOrd="2" destOrd="0" presId="urn:microsoft.com/office/officeart/2005/8/layout/orgChart1"/>
    <dgm:cxn modelId="{B265D721-EFFA-4465-BD02-0FE572C1D357}" type="presParOf" srcId="{592F98B9-E19B-4E09-8CA1-9EB98AB0F441}" destId="{644A2CDF-D21C-4843-B2DA-BC9C3D7D63E8}" srcOrd="2" destOrd="0" presId="urn:microsoft.com/office/officeart/2005/8/layout/orgChart1"/>
    <dgm:cxn modelId="{E40B37B1-DB19-44E4-95B5-82D306A34964}" type="presParOf" srcId="{ED6F329F-EA65-4963-9A5C-2340FCD10E0B}" destId="{7A49B742-3638-49B3-A71F-D6A49A18C5F1}" srcOrd="2" destOrd="0" presId="urn:microsoft.com/office/officeart/2005/8/layout/orgChart1"/>
    <dgm:cxn modelId="{7E73F4B8-C57B-4E8D-BEB4-2BB27FE4526E}" type="presParOf" srcId="{ED6F329F-EA65-4963-9A5C-2340FCD10E0B}" destId="{E92EB82A-12B3-4C07-B754-57F7637C46C7}" srcOrd="3" destOrd="0" presId="urn:microsoft.com/office/officeart/2005/8/layout/orgChart1"/>
    <dgm:cxn modelId="{250285F9-6FDC-4212-9445-D4C843FC149B}" type="presParOf" srcId="{E92EB82A-12B3-4C07-B754-57F7637C46C7}" destId="{0AAFBD99-D3E5-4DA8-9217-E1F533A604B7}" srcOrd="0" destOrd="0" presId="urn:microsoft.com/office/officeart/2005/8/layout/orgChart1"/>
    <dgm:cxn modelId="{CE7282DD-C24F-4273-9B16-58BB8503F664}" type="presParOf" srcId="{0AAFBD99-D3E5-4DA8-9217-E1F533A604B7}" destId="{34D4E5E4-68CC-437A-86B7-1D596880EB2E}" srcOrd="0" destOrd="0" presId="urn:microsoft.com/office/officeart/2005/8/layout/orgChart1"/>
    <dgm:cxn modelId="{4B8C6ED1-C25F-4591-9CF2-4B3BF1D4C02F}" type="presParOf" srcId="{0AAFBD99-D3E5-4DA8-9217-E1F533A604B7}" destId="{1B1CDD48-3727-404A-A7F2-A7C163EFA9B4}" srcOrd="1" destOrd="0" presId="urn:microsoft.com/office/officeart/2005/8/layout/orgChart1"/>
    <dgm:cxn modelId="{9AEE2A6A-713F-491B-8393-AEF440C31180}" type="presParOf" srcId="{E92EB82A-12B3-4C07-B754-57F7637C46C7}" destId="{42D2DF20-3822-4BF2-9CB3-05E8F25472E1}" srcOrd="1" destOrd="0" presId="urn:microsoft.com/office/officeart/2005/8/layout/orgChart1"/>
    <dgm:cxn modelId="{07E177E9-23E3-4AD0-AD93-710D743CE1EE}" type="presParOf" srcId="{42D2DF20-3822-4BF2-9CB3-05E8F25472E1}" destId="{36755ADB-4774-42F4-B5DF-685D738A5BC8}" srcOrd="0" destOrd="0" presId="urn:microsoft.com/office/officeart/2005/8/layout/orgChart1"/>
    <dgm:cxn modelId="{BEF98CE1-7FE5-4EF2-8768-88C53E8E2A95}" type="presParOf" srcId="{42D2DF20-3822-4BF2-9CB3-05E8F25472E1}" destId="{9FE722D3-6905-48E0-A8FC-C8AD1D72BA5A}" srcOrd="1" destOrd="0" presId="urn:microsoft.com/office/officeart/2005/8/layout/orgChart1"/>
    <dgm:cxn modelId="{C2F40C5E-FF28-474A-80E5-11E36D1499BB}" type="presParOf" srcId="{9FE722D3-6905-48E0-A8FC-C8AD1D72BA5A}" destId="{E18ED315-81D2-4533-B16D-C3BDB37C4198}" srcOrd="0" destOrd="0" presId="urn:microsoft.com/office/officeart/2005/8/layout/orgChart1"/>
    <dgm:cxn modelId="{3E689BCD-D0AF-49DB-BD55-F488EFAD757B}" type="presParOf" srcId="{E18ED315-81D2-4533-B16D-C3BDB37C4198}" destId="{70CC56F8-3AC9-46BB-92F2-08916F5123B1}" srcOrd="0" destOrd="0" presId="urn:microsoft.com/office/officeart/2005/8/layout/orgChart1"/>
    <dgm:cxn modelId="{3714EAB5-82B9-4138-9D4A-2268CD12D662}" type="presParOf" srcId="{E18ED315-81D2-4533-B16D-C3BDB37C4198}" destId="{7625274D-FF50-41DF-84DB-11BC22C45A36}" srcOrd="1" destOrd="0" presId="urn:microsoft.com/office/officeart/2005/8/layout/orgChart1"/>
    <dgm:cxn modelId="{83A885F1-FB9C-4352-BECA-11EF1D9DF6E0}" type="presParOf" srcId="{9FE722D3-6905-48E0-A8FC-C8AD1D72BA5A}" destId="{0310138A-05B0-47A8-9C05-3346CE9BF995}" srcOrd="1" destOrd="0" presId="urn:microsoft.com/office/officeart/2005/8/layout/orgChart1"/>
    <dgm:cxn modelId="{66AF0F6E-0573-42EF-AB42-18310D13472C}" type="presParOf" srcId="{9FE722D3-6905-48E0-A8FC-C8AD1D72BA5A}" destId="{830FA3D6-ED1B-44DE-9817-AE288D618BA6}" srcOrd="2" destOrd="0" presId="urn:microsoft.com/office/officeart/2005/8/layout/orgChart1"/>
    <dgm:cxn modelId="{1D84D4A2-F7B2-4B71-9A47-D234C574B40D}" type="presParOf" srcId="{42D2DF20-3822-4BF2-9CB3-05E8F25472E1}" destId="{DC2E5D02-8D5B-489E-92B8-769C86A6A212}" srcOrd="2" destOrd="0" presId="urn:microsoft.com/office/officeart/2005/8/layout/orgChart1"/>
    <dgm:cxn modelId="{EC970ED5-DEFB-4893-B738-460DDE48BBA6}" type="presParOf" srcId="{42D2DF20-3822-4BF2-9CB3-05E8F25472E1}" destId="{133AE3F3-B5F1-40B9-94D1-FDAC905CDCE4}" srcOrd="3" destOrd="0" presId="urn:microsoft.com/office/officeart/2005/8/layout/orgChart1"/>
    <dgm:cxn modelId="{5EF0DA19-CBE0-48A8-B023-CF6A0444E9C2}" type="presParOf" srcId="{133AE3F3-B5F1-40B9-94D1-FDAC905CDCE4}" destId="{4D6B3347-7BA3-4A0A-80DE-BBB1A2DAA780}" srcOrd="0" destOrd="0" presId="urn:microsoft.com/office/officeart/2005/8/layout/orgChart1"/>
    <dgm:cxn modelId="{D1377912-C337-46D2-9FF5-96380F27920E}" type="presParOf" srcId="{4D6B3347-7BA3-4A0A-80DE-BBB1A2DAA780}" destId="{DE55CCFF-0CB8-4F39-8009-B257196C6675}" srcOrd="0" destOrd="0" presId="urn:microsoft.com/office/officeart/2005/8/layout/orgChart1"/>
    <dgm:cxn modelId="{23FC86AA-633E-43FC-8430-B5C5267D1AD7}" type="presParOf" srcId="{4D6B3347-7BA3-4A0A-80DE-BBB1A2DAA780}" destId="{002116D8-3FBF-45CD-850E-4D9F16A63BA2}" srcOrd="1" destOrd="0" presId="urn:microsoft.com/office/officeart/2005/8/layout/orgChart1"/>
    <dgm:cxn modelId="{4DFDC84B-7925-4054-A9E3-331568917157}" type="presParOf" srcId="{133AE3F3-B5F1-40B9-94D1-FDAC905CDCE4}" destId="{EEE3D357-CFF8-4590-9E79-44C91DEDACD8}" srcOrd="1" destOrd="0" presId="urn:microsoft.com/office/officeart/2005/8/layout/orgChart1"/>
    <dgm:cxn modelId="{016267A1-181C-4077-949B-1296A4FE9A06}" type="presParOf" srcId="{133AE3F3-B5F1-40B9-94D1-FDAC905CDCE4}" destId="{0CF73A56-7469-43C1-990E-1C5DF749AA63}" srcOrd="2" destOrd="0" presId="urn:microsoft.com/office/officeart/2005/8/layout/orgChart1"/>
    <dgm:cxn modelId="{E4E3DEB5-9C00-4C7D-8A2B-9B4D1E85BEBF}" type="presParOf" srcId="{E92EB82A-12B3-4C07-B754-57F7637C46C7}" destId="{E1BBEC03-DAFE-4380-95D1-3564CE4739C8}" srcOrd="2" destOrd="0" presId="urn:microsoft.com/office/officeart/2005/8/layout/orgChart1"/>
    <dgm:cxn modelId="{CADAED47-5299-4B76-A799-83F7BFFC7967}" type="presParOf" srcId="{5AC53238-AA98-4F32-8A4C-0DDFBE1A5DCE}" destId="{83F36169-9ECD-465F-817E-595249EBA622}" srcOrd="2" destOrd="0" presId="urn:microsoft.com/office/officeart/2005/8/layout/orgChart1"/>
    <dgm:cxn modelId="{DED7F547-8B27-4CD8-84E5-410BADEC17E0}" type="presParOf" srcId="{67D6477E-1D91-4F67-9FA1-D9D59917F9EF}" destId="{EDA619DB-9D3D-445F-A1B6-8136A798A345}" srcOrd="6" destOrd="0" presId="urn:microsoft.com/office/officeart/2005/8/layout/orgChart1"/>
    <dgm:cxn modelId="{669A9014-3C6E-4EC2-A10B-224B22F47F53}" type="presParOf" srcId="{67D6477E-1D91-4F67-9FA1-D9D59917F9EF}" destId="{4B4435BB-5768-4F5E-B815-AEA7F030D1E4}" srcOrd="7" destOrd="0" presId="urn:microsoft.com/office/officeart/2005/8/layout/orgChart1"/>
    <dgm:cxn modelId="{FF9C0B9C-30AC-454D-BE54-7C7D71A57DE1}" type="presParOf" srcId="{4B4435BB-5768-4F5E-B815-AEA7F030D1E4}" destId="{E3D48DCF-F9DF-4641-9E81-311E7D830778}" srcOrd="0" destOrd="0" presId="urn:microsoft.com/office/officeart/2005/8/layout/orgChart1"/>
    <dgm:cxn modelId="{9F149711-35BC-4F24-82AB-4BDCB2D53D96}" type="presParOf" srcId="{E3D48DCF-F9DF-4641-9E81-311E7D830778}" destId="{723EDBF7-BB25-40A8-9D84-FEC8BF62B464}" srcOrd="0" destOrd="0" presId="urn:microsoft.com/office/officeart/2005/8/layout/orgChart1"/>
    <dgm:cxn modelId="{6BDCB15E-40EB-441D-95D9-06D3AE80E323}" type="presParOf" srcId="{E3D48DCF-F9DF-4641-9E81-311E7D830778}" destId="{781DFCE4-43A1-43B6-9B54-DDC2B388E18A}" srcOrd="1" destOrd="0" presId="urn:microsoft.com/office/officeart/2005/8/layout/orgChart1"/>
    <dgm:cxn modelId="{D16D1FF9-632D-4DDE-BF32-67DD5C7068E9}" type="presParOf" srcId="{4B4435BB-5768-4F5E-B815-AEA7F030D1E4}" destId="{29357991-63A8-4B00-8002-771FB55A3F62}" srcOrd="1" destOrd="0" presId="urn:microsoft.com/office/officeart/2005/8/layout/orgChart1"/>
    <dgm:cxn modelId="{7A28C420-B6D6-43AD-BCA6-2EB18134BB75}" type="presParOf" srcId="{29357991-63A8-4B00-8002-771FB55A3F62}" destId="{794C1402-FE47-41F6-A06E-0AB094AACC3A}" srcOrd="0" destOrd="0" presId="urn:microsoft.com/office/officeart/2005/8/layout/orgChart1"/>
    <dgm:cxn modelId="{4769E3BF-D3BB-4B5B-9279-34BF4A322849}" type="presParOf" srcId="{29357991-63A8-4B00-8002-771FB55A3F62}" destId="{2CC79835-682D-486A-84C9-824DE42C82B8}" srcOrd="1" destOrd="0" presId="urn:microsoft.com/office/officeart/2005/8/layout/orgChart1"/>
    <dgm:cxn modelId="{C3A346DA-8724-4206-A2B2-7177983BF599}" type="presParOf" srcId="{2CC79835-682D-486A-84C9-824DE42C82B8}" destId="{80CEAA0C-A4EA-48F9-A9FB-714E84296010}" srcOrd="0" destOrd="0" presId="urn:microsoft.com/office/officeart/2005/8/layout/orgChart1"/>
    <dgm:cxn modelId="{31F70E2A-9075-4552-8FF8-54F0E5A8CE4A}" type="presParOf" srcId="{80CEAA0C-A4EA-48F9-A9FB-714E84296010}" destId="{E33D8E8D-3F33-46DC-8C84-D1C71321D732}" srcOrd="0" destOrd="0" presId="urn:microsoft.com/office/officeart/2005/8/layout/orgChart1"/>
    <dgm:cxn modelId="{B6514F0E-BF16-4F74-9E07-0C6868C5E6FD}" type="presParOf" srcId="{80CEAA0C-A4EA-48F9-A9FB-714E84296010}" destId="{A639485A-B3DE-4FF7-8B8F-86421D00FFBF}" srcOrd="1" destOrd="0" presId="urn:microsoft.com/office/officeart/2005/8/layout/orgChart1"/>
    <dgm:cxn modelId="{CF2F25DC-266A-44EF-BC29-43C94CDF75EA}" type="presParOf" srcId="{2CC79835-682D-486A-84C9-824DE42C82B8}" destId="{9C3426A6-6DA3-4483-884F-D134FDFC3014}" srcOrd="1" destOrd="0" presId="urn:microsoft.com/office/officeart/2005/8/layout/orgChart1"/>
    <dgm:cxn modelId="{6DD2B66C-9FB0-4731-BCA3-A978ABBC4E34}" type="presParOf" srcId="{2CC79835-682D-486A-84C9-824DE42C82B8}" destId="{E8583BD1-79BB-4595-90E1-87DE6244AB66}" srcOrd="2" destOrd="0" presId="urn:microsoft.com/office/officeart/2005/8/layout/orgChart1"/>
    <dgm:cxn modelId="{1134C0A0-0DB4-45C5-A470-263DBB8BF59B}" type="presParOf" srcId="{29357991-63A8-4B00-8002-771FB55A3F62}" destId="{394E97AD-5282-4D3C-851B-1739E18C3B22}" srcOrd="2" destOrd="0" presId="urn:microsoft.com/office/officeart/2005/8/layout/orgChart1"/>
    <dgm:cxn modelId="{82BCE4E5-51DA-43D4-907D-BE50C05A66C8}" type="presParOf" srcId="{29357991-63A8-4B00-8002-771FB55A3F62}" destId="{D170563D-5423-48C5-9C47-A65D29275EFB}" srcOrd="3" destOrd="0" presId="urn:microsoft.com/office/officeart/2005/8/layout/orgChart1"/>
    <dgm:cxn modelId="{CF3E41F1-8B05-4812-AD97-4BA59F769F7F}" type="presParOf" srcId="{D170563D-5423-48C5-9C47-A65D29275EFB}" destId="{98043204-59A9-43FE-8739-634D8566F38F}" srcOrd="0" destOrd="0" presId="urn:microsoft.com/office/officeart/2005/8/layout/orgChart1"/>
    <dgm:cxn modelId="{DD40EC8A-B1BD-4AFB-B3CF-7A03AFC79B4B}" type="presParOf" srcId="{98043204-59A9-43FE-8739-634D8566F38F}" destId="{2C4631C8-13A4-470E-8A9B-D904F220465A}" srcOrd="0" destOrd="0" presId="urn:microsoft.com/office/officeart/2005/8/layout/orgChart1"/>
    <dgm:cxn modelId="{62FA2E16-7781-48FC-8565-973960C5D26D}" type="presParOf" srcId="{98043204-59A9-43FE-8739-634D8566F38F}" destId="{2D4163EB-C95A-4803-87E5-AF71E21D9F0A}" srcOrd="1" destOrd="0" presId="urn:microsoft.com/office/officeart/2005/8/layout/orgChart1"/>
    <dgm:cxn modelId="{4FF45100-C5FB-4B97-9CCB-AEE37EEEAB9F}" type="presParOf" srcId="{D170563D-5423-48C5-9C47-A65D29275EFB}" destId="{B2D88DD4-4003-49B6-88B6-728A56032AB4}" srcOrd="1" destOrd="0" presId="urn:microsoft.com/office/officeart/2005/8/layout/orgChart1"/>
    <dgm:cxn modelId="{0FAEB003-2B6C-4215-B51B-DEC455EB6A52}" type="presParOf" srcId="{D170563D-5423-48C5-9C47-A65D29275EFB}" destId="{5121C077-8535-44AE-968A-1779FB8E834F}" srcOrd="2" destOrd="0" presId="urn:microsoft.com/office/officeart/2005/8/layout/orgChart1"/>
    <dgm:cxn modelId="{8E2A003C-6918-44A9-B1BB-8727B5BF030F}" type="presParOf" srcId="{4B4435BB-5768-4F5E-B815-AEA7F030D1E4}" destId="{1CEF8F46-964F-4482-B130-9691197FBA99}" srcOrd="2" destOrd="0" presId="urn:microsoft.com/office/officeart/2005/8/layout/orgChart1"/>
    <dgm:cxn modelId="{C46DB6D0-F78E-4C0C-962E-11B864F83D6A}" type="presParOf" srcId="{67D6477E-1D91-4F67-9FA1-D9D59917F9EF}" destId="{722677F9-659F-4F19-B1A2-EF88290C73BD}" srcOrd="8" destOrd="0" presId="urn:microsoft.com/office/officeart/2005/8/layout/orgChart1"/>
    <dgm:cxn modelId="{52F88E10-FF8A-4EAA-9FFC-83EBD83D3648}" type="presParOf" srcId="{67D6477E-1D91-4F67-9FA1-D9D59917F9EF}" destId="{93810826-555D-4956-B1D5-3741B963AC2F}" srcOrd="9" destOrd="0" presId="urn:microsoft.com/office/officeart/2005/8/layout/orgChart1"/>
    <dgm:cxn modelId="{8ABCCA0E-DB27-4566-BBF5-D7FC58807D33}" type="presParOf" srcId="{93810826-555D-4956-B1D5-3741B963AC2F}" destId="{DD34635C-AA85-4C6B-842E-4244734A556E}" srcOrd="0" destOrd="0" presId="urn:microsoft.com/office/officeart/2005/8/layout/orgChart1"/>
    <dgm:cxn modelId="{B8329132-A391-4243-93BB-7B78051720D0}" type="presParOf" srcId="{DD34635C-AA85-4C6B-842E-4244734A556E}" destId="{602B28CD-9751-402D-B38A-9208699B88B9}" srcOrd="0" destOrd="0" presId="urn:microsoft.com/office/officeart/2005/8/layout/orgChart1"/>
    <dgm:cxn modelId="{2E944ECB-2965-42CB-AEC3-3AA9B284E4A3}" type="presParOf" srcId="{DD34635C-AA85-4C6B-842E-4244734A556E}" destId="{E979CEFB-882A-43F6-B0D1-C6E4CD22FE8F}" srcOrd="1" destOrd="0" presId="urn:microsoft.com/office/officeart/2005/8/layout/orgChart1"/>
    <dgm:cxn modelId="{782CEFFC-B0C7-4CBB-AD53-9205C38C8E91}" type="presParOf" srcId="{93810826-555D-4956-B1D5-3741B963AC2F}" destId="{C51149F5-66CE-4D25-BC30-AFC67EC7E4D9}" srcOrd="1" destOrd="0" presId="urn:microsoft.com/office/officeart/2005/8/layout/orgChart1"/>
    <dgm:cxn modelId="{2E8290B6-7445-4A3C-A56F-B1297CDE18D1}" type="presParOf" srcId="{C51149F5-66CE-4D25-BC30-AFC67EC7E4D9}" destId="{1C0336C7-1C3B-4EC3-A39C-A32229FEE91F}" srcOrd="0" destOrd="0" presId="urn:microsoft.com/office/officeart/2005/8/layout/orgChart1"/>
    <dgm:cxn modelId="{02E16E9D-6E79-4C0C-BC8D-70DCC14990DE}" type="presParOf" srcId="{C51149F5-66CE-4D25-BC30-AFC67EC7E4D9}" destId="{49CF4F22-04BE-4AC8-8100-542149D9D21B}" srcOrd="1" destOrd="0" presId="urn:microsoft.com/office/officeart/2005/8/layout/orgChart1"/>
    <dgm:cxn modelId="{62B4FB15-4959-4ACC-8DF3-9DC76609B673}" type="presParOf" srcId="{49CF4F22-04BE-4AC8-8100-542149D9D21B}" destId="{DCD109F0-3F57-47D0-8E17-0DFA60BAF5D3}" srcOrd="0" destOrd="0" presId="urn:microsoft.com/office/officeart/2005/8/layout/orgChart1"/>
    <dgm:cxn modelId="{7B391A47-8F0A-4176-8163-4B0A012CD88E}" type="presParOf" srcId="{DCD109F0-3F57-47D0-8E17-0DFA60BAF5D3}" destId="{D94E57F3-1295-403E-9BE0-48A7FD99AC72}" srcOrd="0" destOrd="0" presId="urn:microsoft.com/office/officeart/2005/8/layout/orgChart1"/>
    <dgm:cxn modelId="{8BB8482E-FB51-4C1E-8928-8B34C89C21BA}" type="presParOf" srcId="{DCD109F0-3F57-47D0-8E17-0DFA60BAF5D3}" destId="{CFB5BC9A-3731-456B-9D76-4EE628132314}" srcOrd="1" destOrd="0" presId="urn:microsoft.com/office/officeart/2005/8/layout/orgChart1"/>
    <dgm:cxn modelId="{6E71C964-32DC-4BDB-8401-67690591C837}" type="presParOf" srcId="{49CF4F22-04BE-4AC8-8100-542149D9D21B}" destId="{0D7DB93A-DCEE-4419-8599-51B67E21DA01}" srcOrd="1" destOrd="0" presId="urn:microsoft.com/office/officeart/2005/8/layout/orgChart1"/>
    <dgm:cxn modelId="{EF259177-E606-49E0-B6D3-9C9EF4D9B218}" type="presParOf" srcId="{49CF4F22-04BE-4AC8-8100-542149D9D21B}" destId="{118CFA7B-C4B6-420F-98BE-DF39C828CD68}" srcOrd="2" destOrd="0" presId="urn:microsoft.com/office/officeart/2005/8/layout/orgChart1"/>
    <dgm:cxn modelId="{225076C4-A03C-434C-B92F-771FF33BA114}" type="presParOf" srcId="{C51149F5-66CE-4D25-BC30-AFC67EC7E4D9}" destId="{562C605B-7DD0-4B03-9063-F50EE92E1CA5}" srcOrd="2" destOrd="0" presId="urn:microsoft.com/office/officeart/2005/8/layout/orgChart1"/>
    <dgm:cxn modelId="{66F6C73C-FCD5-446B-BC78-DA51EE1AB323}" type="presParOf" srcId="{C51149F5-66CE-4D25-BC30-AFC67EC7E4D9}" destId="{DF52BB91-9E7F-41E9-B6E8-381D9C0A6FB7}" srcOrd="3" destOrd="0" presId="urn:microsoft.com/office/officeart/2005/8/layout/orgChart1"/>
    <dgm:cxn modelId="{72D6168B-9D76-405A-A0E1-738DF48F8634}" type="presParOf" srcId="{DF52BB91-9E7F-41E9-B6E8-381D9C0A6FB7}" destId="{27B7C032-E72F-49A0-A665-24FA294AD99D}" srcOrd="0" destOrd="0" presId="urn:microsoft.com/office/officeart/2005/8/layout/orgChart1"/>
    <dgm:cxn modelId="{0372F036-3114-4932-A250-E916F47C414C}" type="presParOf" srcId="{27B7C032-E72F-49A0-A665-24FA294AD99D}" destId="{CA5B0725-412D-430C-AD19-F662C982586F}" srcOrd="0" destOrd="0" presId="urn:microsoft.com/office/officeart/2005/8/layout/orgChart1"/>
    <dgm:cxn modelId="{9370595F-0F39-46E3-B3E3-DEF0C1E6FD84}" type="presParOf" srcId="{27B7C032-E72F-49A0-A665-24FA294AD99D}" destId="{B0AD86AF-D4B7-47AA-A340-27CAC413D1EA}" srcOrd="1" destOrd="0" presId="urn:microsoft.com/office/officeart/2005/8/layout/orgChart1"/>
    <dgm:cxn modelId="{05BDB86B-0E42-4EE2-9B8B-2F7A94AF5024}" type="presParOf" srcId="{DF52BB91-9E7F-41E9-B6E8-381D9C0A6FB7}" destId="{09003C8B-1F64-46B5-BB1F-C3A543365C61}" srcOrd="1" destOrd="0" presId="urn:microsoft.com/office/officeart/2005/8/layout/orgChart1"/>
    <dgm:cxn modelId="{36813479-344F-48DA-B035-87C430DDBB82}" type="presParOf" srcId="{DF52BB91-9E7F-41E9-B6E8-381D9C0A6FB7}" destId="{86843BDA-CD70-4CFB-974D-815F521E7D17}" srcOrd="2" destOrd="0" presId="urn:microsoft.com/office/officeart/2005/8/layout/orgChart1"/>
    <dgm:cxn modelId="{70FB8F19-83D2-4F5C-9C46-A06A7725E513}" type="presParOf" srcId="{93810826-555D-4956-B1D5-3741B963AC2F}" destId="{4915874F-9AE7-4812-9E6B-9332BDA8F98C}" srcOrd="2" destOrd="0" presId="urn:microsoft.com/office/officeart/2005/8/layout/orgChart1"/>
    <dgm:cxn modelId="{D2EC769E-6CC7-4654-A626-51FA0F77A7D4}" type="presParOf" srcId="{FCE71EAA-F8EC-40CF-9D77-F1FDDFE717C9}" destId="{60EBBFF0-6E31-4BEC-95E2-954A87E2EA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605B-7DD0-4B03-9063-F50EE92E1CA5}">
      <dsp:nvSpPr>
        <dsp:cNvPr id="0" name=""/>
        <dsp:cNvSpPr/>
      </dsp:nvSpPr>
      <dsp:spPr>
        <a:xfrm>
          <a:off x="10590683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36C7-1C3B-4EC3-A39C-A32229FEE91F}">
      <dsp:nvSpPr>
        <dsp:cNvPr id="0" name=""/>
        <dsp:cNvSpPr/>
      </dsp:nvSpPr>
      <dsp:spPr>
        <a:xfrm>
          <a:off x="10590683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677F9-659F-4F19-B1A2-EF88290C73BD}">
      <dsp:nvSpPr>
        <dsp:cNvPr id="0" name=""/>
        <dsp:cNvSpPr/>
      </dsp:nvSpPr>
      <dsp:spPr>
        <a:xfrm>
          <a:off x="5922057" y="1306896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5225243" y="146112"/>
              </a:lnTo>
              <a:lnTo>
                <a:pt x="5225243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E97AD-5282-4D3C-851B-1739E18C3B22}">
      <dsp:nvSpPr>
        <dsp:cNvPr id="0" name=""/>
        <dsp:cNvSpPr/>
      </dsp:nvSpPr>
      <dsp:spPr>
        <a:xfrm>
          <a:off x="8906916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C1402-FE47-41F6-A06E-0AB094AACC3A}">
      <dsp:nvSpPr>
        <dsp:cNvPr id="0" name=""/>
        <dsp:cNvSpPr/>
      </dsp:nvSpPr>
      <dsp:spPr>
        <a:xfrm>
          <a:off x="8906916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19DB-9D3D-445F-A1B6-8136A798A345}">
      <dsp:nvSpPr>
        <dsp:cNvPr id="0" name=""/>
        <dsp:cNvSpPr/>
      </dsp:nvSpPr>
      <dsp:spPr>
        <a:xfrm>
          <a:off x="5922057" y="1306896"/>
          <a:ext cx="354147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541476" y="146112"/>
              </a:lnTo>
              <a:lnTo>
                <a:pt x="3541476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E5D02-8D5B-489E-92B8-769C86A6A212}">
      <dsp:nvSpPr>
        <dsp:cNvPr id="0" name=""/>
        <dsp:cNvSpPr/>
      </dsp:nvSpPr>
      <dsp:spPr>
        <a:xfrm>
          <a:off x="7223149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55ADB-4774-42F4-B5DF-685D738A5BC8}">
      <dsp:nvSpPr>
        <dsp:cNvPr id="0" name=""/>
        <dsp:cNvSpPr/>
      </dsp:nvSpPr>
      <dsp:spPr>
        <a:xfrm>
          <a:off x="7223149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9B742-3638-49B3-A71F-D6A49A18C5F1}">
      <dsp:nvSpPr>
        <dsp:cNvPr id="0" name=""/>
        <dsp:cNvSpPr/>
      </dsp:nvSpPr>
      <dsp:spPr>
        <a:xfrm>
          <a:off x="6937883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B4B6-4487-4BA1-A2D2-3518FC17178F}">
      <dsp:nvSpPr>
        <dsp:cNvPr id="0" name=""/>
        <dsp:cNvSpPr/>
      </dsp:nvSpPr>
      <dsp:spPr>
        <a:xfrm>
          <a:off x="5539382" y="3282887"/>
          <a:ext cx="208731" cy="2616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100"/>
              </a:lnTo>
              <a:lnTo>
                <a:pt x="208731" y="26161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4533E-21FF-4056-AF83-E7A1A3DEF6CD}">
      <dsp:nvSpPr>
        <dsp:cNvPr id="0" name=""/>
        <dsp:cNvSpPr/>
      </dsp:nvSpPr>
      <dsp:spPr>
        <a:xfrm>
          <a:off x="5539382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51EBE-9714-4FEA-8270-2B8A9D36AEBA}">
      <dsp:nvSpPr>
        <dsp:cNvPr id="0" name=""/>
        <dsp:cNvSpPr/>
      </dsp:nvSpPr>
      <dsp:spPr>
        <a:xfrm>
          <a:off x="5539382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37026-54A3-416F-BF29-2F2933D2B907}">
      <dsp:nvSpPr>
        <dsp:cNvPr id="0" name=""/>
        <dsp:cNvSpPr/>
      </dsp:nvSpPr>
      <dsp:spPr>
        <a:xfrm>
          <a:off x="6095999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8A56-5DCE-4375-B08A-9E5028C52174}">
      <dsp:nvSpPr>
        <dsp:cNvPr id="0" name=""/>
        <dsp:cNvSpPr/>
      </dsp:nvSpPr>
      <dsp:spPr>
        <a:xfrm>
          <a:off x="5922057" y="1306896"/>
          <a:ext cx="101582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015826" y="146112"/>
              </a:lnTo>
              <a:lnTo>
                <a:pt x="1015826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59B1B-DB33-4D5F-8977-A5F3077C258A}">
      <dsp:nvSpPr>
        <dsp:cNvPr id="0" name=""/>
        <dsp:cNvSpPr/>
      </dsp:nvSpPr>
      <dsp:spPr>
        <a:xfrm>
          <a:off x="3855615" y="3282887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EC7F1-CA82-432F-971D-3C7AA1308BF2}">
      <dsp:nvSpPr>
        <dsp:cNvPr id="0" name=""/>
        <dsp:cNvSpPr/>
      </dsp:nvSpPr>
      <dsp:spPr>
        <a:xfrm>
          <a:off x="3855615" y="3282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53EB-A352-4924-8B99-8D078D24C7EA}">
      <dsp:nvSpPr>
        <dsp:cNvPr id="0" name=""/>
        <dsp:cNvSpPr/>
      </dsp:nvSpPr>
      <dsp:spPr>
        <a:xfrm>
          <a:off x="3570349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4B1D5-AB4E-4EA2-9BE4-CF4DA634B87C}">
      <dsp:nvSpPr>
        <dsp:cNvPr id="0" name=""/>
        <dsp:cNvSpPr/>
      </dsp:nvSpPr>
      <dsp:spPr>
        <a:xfrm>
          <a:off x="2728466" y="2294892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FA015-F7E7-4C0D-9F5B-8CEF27A60918}">
      <dsp:nvSpPr>
        <dsp:cNvPr id="0" name=""/>
        <dsp:cNvSpPr/>
      </dsp:nvSpPr>
      <dsp:spPr>
        <a:xfrm>
          <a:off x="3570349" y="1306896"/>
          <a:ext cx="2351707" cy="292224"/>
        </a:xfrm>
        <a:custGeom>
          <a:avLst/>
          <a:gdLst/>
          <a:ahLst/>
          <a:cxnLst/>
          <a:rect l="0" t="0" r="0" b="0"/>
          <a:pathLst>
            <a:path>
              <a:moveTo>
                <a:pt x="2351707" y="0"/>
              </a:moveTo>
              <a:lnTo>
                <a:pt x="2351707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5BCF8-91C6-4CC4-9159-EBAB7291A3AA}">
      <dsp:nvSpPr>
        <dsp:cNvPr id="0" name=""/>
        <dsp:cNvSpPr/>
      </dsp:nvSpPr>
      <dsp:spPr>
        <a:xfrm>
          <a:off x="140196" y="2294892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FAE6-A136-440B-94EE-CD567052726F}">
      <dsp:nvSpPr>
        <dsp:cNvPr id="0" name=""/>
        <dsp:cNvSpPr/>
      </dsp:nvSpPr>
      <dsp:spPr>
        <a:xfrm>
          <a:off x="140196" y="2294892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AAAAC-3DFF-43F8-8209-3D0095E6D75A}">
      <dsp:nvSpPr>
        <dsp:cNvPr id="0" name=""/>
        <dsp:cNvSpPr/>
      </dsp:nvSpPr>
      <dsp:spPr>
        <a:xfrm>
          <a:off x="696813" y="1306896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5225243" y="0"/>
              </a:moveTo>
              <a:lnTo>
                <a:pt x="522524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8AA14-F65C-440C-AFE3-B314A177C29A}">
      <dsp:nvSpPr>
        <dsp:cNvPr id="0" name=""/>
        <dsp:cNvSpPr/>
      </dsp:nvSpPr>
      <dsp:spPr>
        <a:xfrm>
          <a:off x="5226285" y="611125"/>
          <a:ext cx="1391542" cy="695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26285" y="611125"/>
        <a:ext cx="1391542" cy="695771"/>
      </dsp:txXfrm>
    </dsp:sp>
    <dsp:sp modelId="{5A4A07DA-DC3F-4FB2-985A-69869BE7034F}">
      <dsp:nvSpPr>
        <dsp:cNvPr id="0" name=""/>
        <dsp:cNvSpPr/>
      </dsp:nvSpPr>
      <dsp:spPr>
        <a:xfrm>
          <a:off x="1041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1. Management</a:t>
          </a:r>
          <a:endParaRPr lang="de-DE" sz="1500" kern="1200" dirty="0"/>
        </a:p>
      </dsp:txBody>
      <dsp:txXfrm>
        <a:off x="1041" y="1599120"/>
        <a:ext cx="1391542" cy="695771"/>
      </dsp:txXfrm>
    </dsp:sp>
    <dsp:sp modelId="{4AF33755-706D-4315-B258-1F1C2070289F}">
      <dsp:nvSpPr>
        <dsp:cNvPr id="0" name=""/>
        <dsp:cNvSpPr/>
      </dsp:nvSpPr>
      <dsp:spPr>
        <a:xfrm>
          <a:off x="348927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1.1 Planung</a:t>
          </a:r>
          <a:endParaRPr lang="de-DE" sz="1500" kern="1200" dirty="0"/>
        </a:p>
      </dsp:txBody>
      <dsp:txXfrm>
        <a:off x="348927" y="2587116"/>
        <a:ext cx="1391542" cy="695771"/>
      </dsp:txXfrm>
    </dsp:sp>
    <dsp:sp modelId="{AD606730-8D94-4FAE-84AB-6C0CC4496D5D}">
      <dsp:nvSpPr>
        <dsp:cNvPr id="0" name=""/>
        <dsp:cNvSpPr/>
      </dsp:nvSpPr>
      <dsp:spPr>
        <a:xfrm>
          <a:off x="348927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1.2 Kontrolle</a:t>
          </a:r>
          <a:endParaRPr lang="de-DE" sz="1500" kern="1200" dirty="0"/>
        </a:p>
      </dsp:txBody>
      <dsp:txXfrm>
        <a:off x="348927" y="3575112"/>
        <a:ext cx="1391542" cy="695771"/>
      </dsp:txXfrm>
    </dsp:sp>
    <dsp:sp modelId="{0D2350D7-2FC9-4757-8FB8-DAF4285B6035}">
      <dsp:nvSpPr>
        <dsp:cNvPr id="0" name=""/>
        <dsp:cNvSpPr/>
      </dsp:nvSpPr>
      <dsp:spPr>
        <a:xfrm>
          <a:off x="2874578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 Anforderungen</a:t>
          </a:r>
          <a:endParaRPr lang="de-DE" sz="1500" kern="1200" dirty="0"/>
        </a:p>
      </dsp:txBody>
      <dsp:txXfrm>
        <a:off x="2874578" y="1599120"/>
        <a:ext cx="1391542" cy="695771"/>
      </dsp:txXfrm>
    </dsp:sp>
    <dsp:sp modelId="{1575D451-D673-4424-AE4D-AB209AF5EC81}">
      <dsp:nvSpPr>
        <dsp:cNvPr id="0" name=""/>
        <dsp:cNvSpPr/>
      </dsp:nvSpPr>
      <dsp:spPr>
        <a:xfrm>
          <a:off x="2032694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2.1 Dokumentation</a:t>
          </a:r>
          <a:endParaRPr lang="de-DE" sz="1500" kern="1200" dirty="0"/>
        </a:p>
      </dsp:txBody>
      <dsp:txXfrm>
        <a:off x="2032694" y="2587116"/>
        <a:ext cx="1391542" cy="695771"/>
      </dsp:txXfrm>
    </dsp:sp>
    <dsp:sp modelId="{F8718B6D-A3A0-4C07-B15E-4D6AA2E80E21}">
      <dsp:nvSpPr>
        <dsp:cNvPr id="0" name=""/>
        <dsp:cNvSpPr/>
      </dsp:nvSpPr>
      <dsp:spPr>
        <a:xfrm>
          <a:off x="3716461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2.2 App</a:t>
          </a:r>
          <a:endParaRPr lang="de-DE" sz="1500" kern="1200" dirty="0"/>
        </a:p>
      </dsp:txBody>
      <dsp:txXfrm>
        <a:off x="3716461" y="2587116"/>
        <a:ext cx="1391542" cy="695771"/>
      </dsp:txXfrm>
    </dsp:sp>
    <dsp:sp modelId="{1A350C2A-05E7-447D-A367-A20852E33E48}">
      <dsp:nvSpPr>
        <dsp:cNvPr id="0" name=""/>
        <dsp:cNvSpPr/>
      </dsp:nvSpPr>
      <dsp:spPr>
        <a:xfrm>
          <a:off x="4064347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2.2.1 GPS</a:t>
          </a:r>
          <a:endParaRPr lang="de-DE" sz="1500" kern="1200" dirty="0"/>
        </a:p>
      </dsp:txBody>
      <dsp:txXfrm>
        <a:off x="4064347" y="3575112"/>
        <a:ext cx="1391542" cy="695771"/>
      </dsp:txXfrm>
    </dsp:sp>
    <dsp:sp modelId="{D7E127B8-2E5D-4A0F-976B-D3E8043E4C5B}">
      <dsp:nvSpPr>
        <dsp:cNvPr id="0" name=""/>
        <dsp:cNvSpPr/>
      </dsp:nvSpPr>
      <dsp:spPr>
        <a:xfrm>
          <a:off x="4064347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2.2.1 Inhalt</a:t>
          </a:r>
          <a:endParaRPr lang="de-DE" sz="1500" kern="1200" dirty="0"/>
        </a:p>
      </dsp:txBody>
      <dsp:txXfrm>
        <a:off x="4064347" y="4563107"/>
        <a:ext cx="1391542" cy="695771"/>
      </dsp:txXfrm>
    </dsp:sp>
    <dsp:sp modelId="{6D0C319E-23D6-43F1-B42A-A98526B61A96}">
      <dsp:nvSpPr>
        <dsp:cNvPr id="0" name=""/>
        <dsp:cNvSpPr/>
      </dsp:nvSpPr>
      <dsp:spPr>
        <a:xfrm>
          <a:off x="6242112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 Entwicklung</a:t>
          </a:r>
          <a:endParaRPr lang="de-DE" sz="1500" kern="1200" dirty="0"/>
        </a:p>
      </dsp:txBody>
      <dsp:txXfrm>
        <a:off x="6242112" y="1599120"/>
        <a:ext cx="1391542" cy="695771"/>
      </dsp:txXfrm>
    </dsp:sp>
    <dsp:sp modelId="{8E128385-4E4F-4484-A4CF-529E679AEB44}">
      <dsp:nvSpPr>
        <dsp:cNvPr id="0" name=""/>
        <dsp:cNvSpPr/>
      </dsp:nvSpPr>
      <dsp:spPr>
        <a:xfrm>
          <a:off x="5400228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3.1 App</a:t>
          </a:r>
          <a:endParaRPr lang="de-DE" sz="1500" kern="1200" dirty="0"/>
        </a:p>
      </dsp:txBody>
      <dsp:txXfrm>
        <a:off x="5400228" y="2587116"/>
        <a:ext cx="1391542" cy="695771"/>
      </dsp:txXfrm>
    </dsp:sp>
    <dsp:sp modelId="{D0D61E12-9153-48D3-A2FC-AA594E45FA03}">
      <dsp:nvSpPr>
        <dsp:cNvPr id="0" name=""/>
        <dsp:cNvSpPr/>
      </dsp:nvSpPr>
      <dsp:spPr>
        <a:xfrm>
          <a:off x="5748114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3.1.1 API </a:t>
          </a:r>
          <a:r>
            <a:rPr lang="de-DE" sz="1500" kern="1200" dirty="0" smtClean="0"/>
            <a:t>Verwendung</a:t>
          </a:r>
          <a:endParaRPr lang="de-DE" sz="1500" kern="1200" dirty="0"/>
        </a:p>
      </dsp:txBody>
      <dsp:txXfrm>
        <a:off x="5748114" y="3575112"/>
        <a:ext cx="1391542" cy="695771"/>
      </dsp:txXfrm>
    </dsp:sp>
    <dsp:sp modelId="{0936718E-CEEA-4408-9F23-2080F361579F}">
      <dsp:nvSpPr>
        <dsp:cNvPr id="0" name=""/>
        <dsp:cNvSpPr/>
      </dsp:nvSpPr>
      <dsp:spPr>
        <a:xfrm>
          <a:off x="5748114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3.1.2 GUI</a:t>
          </a:r>
          <a:endParaRPr lang="de-DE" sz="1500" kern="1200" dirty="0"/>
        </a:p>
      </dsp:txBody>
      <dsp:txXfrm>
        <a:off x="5748114" y="4563107"/>
        <a:ext cx="1391542" cy="695771"/>
      </dsp:txXfrm>
    </dsp:sp>
    <dsp:sp modelId="{233E93EC-7755-4700-ABEF-527A5EB0BB0A}">
      <dsp:nvSpPr>
        <dsp:cNvPr id="0" name=""/>
        <dsp:cNvSpPr/>
      </dsp:nvSpPr>
      <dsp:spPr>
        <a:xfrm>
          <a:off x="5748114" y="5551103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3.1.3 Standort </a:t>
          </a:r>
          <a:r>
            <a:rPr lang="de-DE" sz="1500" kern="1200" dirty="0" smtClean="0"/>
            <a:t>erfassen</a:t>
          </a:r>
          <a:endParaRPr lang="de-DE" sz="1500" kern="1200" dirty="0"/>
        </a:p>
      </dsp:txBody>
      <dsp:txXfrm>
        <a:off x="5748114" y="5551103"/>
        <a:ext cx="1391542" cy="695771"/>
      </dsp:txXfrm>
    </dsp:sp>
    <dsp:sp modelId="{34D4E5E4-68CC-437A-86B7-1D596880EB2E}">
      <dsp:nvSpPr>
        <dsp:cNvPr id="0" name=""/>
        <dsp:cNvSpPr/>
      </dsp:nvSpPr>
      <dsp:spPr>
        <a:xfrm>
          <a:off x="7083995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3.2 Inhalte</a:t>
          </a:r>
          <a:endParaRPr lang="de-DE" sz="1500" kern="1200" dirty="0"/>
        </a:p>
      </dsp:txBody>
      <dsp:txXfrm>
        <a:off x="7083995" y="2587116"/>
        <a:ext cx="1391542" cy="695771"/>
      </dsp:txXfrm>
    </dsp:sp>
    <dsp:sp modelId="{70CC56F8-3AC9-46BB-92F2-08916F5123B1}">
      <dsp:nvSpPr>
        <dsp:cNvPr id="0" name=""/>
        <dsp:cNvSpPr/>
      </dsp:nvSpPr>
      <dsp:spPr>
        <a:xfrm>
          <a:off x="7431881" y="3575112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3.2.1 Bereitstellen</a:t>
          </a:r>
          <a:endParaRPr lang="de-DE" sz="1500" kern="1200" dirty="0"/>
        </a:p>
      </dsp:txBody>
      <dsp:txXfrm>
        <a:off x="7431881" y="3575112"/>
        <a:ext cx="1391542" cy="695771"/>
      </dsp:txXfrm>
    </dsp:sp>
    <dsp:sp modelId="{DE55CCFF-0CB8-4F39-8009-B257196C6675}">
      <dsp:nvSpPr>
        <dsp:cNvPr id="0" name=""/>
        <dsp:cNvSpPr/>
      </dsp:nvSpPr>
      <dsp:spPr>
        <a:xfrm>
          <a:off x="7431881" y="4563107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3.2.2 Route</a:t>
          </a:r>
          <a:endParaRPr lang="de-DE" sz="1500" kern="1200" dirty="0"/>
        </a:p>
      </dsp:txBody>
      <dsp:txXfrm>
        <a:off x="7431881" y="4563107"/>
        <a:ext cx="1391542" cy="695771"/>
      </dsp:txXfrm>
    </dsp:sp>
    <dsp:sp modelId="{723EDBF7-BB25-40A8-9D84-FEC8BF62B464}">
      <dsp:nvSpPr>
        <dsp:cNvPr id="0" name=""/>
        <dsp:cNvSpPr/>
      </dsp:nvSpPr>
      <dsp:spPr>
        <a:xfrm>
          <a:off x="8767762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4. Tests</a:t>
          </a:r>
          <a:endParaRPr lang="de-DE" sz="1500" kern="1200" dirty="0"/>
        </a:p>
      </dsp:txBody>
      <dsp:txXfrm>
        <a:off x="8767762" y="1599120"/>
        <a:ext cx="1391542" cy="695771"/>
      </dsp:txXfrm>
    </dsp:sp>
    <dsp:sp modelId="{E33D8E8D-3F33-46DC-8C84-D1C71321D732}">
      <dsp:nvSpPr>
        <dsp:cNvPr id="0" name=""/>
        <dsp:cNvSpPr/>
      </dsp:nvSpPr>
      <dsp:spPr>
        <a:xfrm>
          <a:off x="9115648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4.1 Software</a:t>
          </a:r>
          <a:endParaRPr lang="de-DE" sz="1500" kern="1200" dirty="0"/>
        </a:p>
      </dsp:txBody>
      <dsp:txXfrm>
        <a:off x="9115648" y="2587116"/>
        <a:ext cx="1391542" cy="695771"/>
      </dsp:txXfrm>
    </dsp:sp>
    <dsp:sp modelId="{2C4631C8-13A4-470E-8A9B-D904F220465A}">
      <dsp:nvSpPr>
        <dsp:cNvPr id="0" name=""/>
        <dsp:cNvSpPr/>
      </dsp:nvSpPr>
      <dsp:spPr>
        <a:xfrm>
          <a:off x="9115648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4.2 Touren</a:t>
          </a:r>
          <a:endParaRPr lang="de-DE" sz="1500" kern="1200" dirty="0"/>
        </a:p>
      </dsp:txBody>
      <dsp:txXfrm>
        <a:off x="9115648" y="3575112"/>
        <a:ext cx="1391542" cy="695771"/>
      </dsp:txXfrm>
    </dsp:sp>
    <dsp:sp modelId="{602B28CD-9751-402D-B38A-9208699B88B9}">
      <dsp:nvSpPr>
        <dsp:cNvPr id="0" name=""/>
        <dsp:cNvSpPr/>
      </dsp:nvSpPr>
      <dsp:spPr>
        <a:xfrm>
          <a:off x="10451529" y="1599120"/>
          <a:ext cx="1391542" cy="69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5. Release</a:t>
          </a:r>
          <a:endParaRPr lang="de-DE" sz="1500" kern="1200" dirty="0"/>
        </a:p>
      </dsp:txBody>
      <dsp:txXfrm>
        <a:off x="10451529" y="1599120"/>
        <a:ext cx="1391542" cy="695771"/>
      </dsp:txXfrm>
    </dsp:sp>
    <dsp:sp modelId="{D94E57F3-1295-403E-9BE0-48A7FD99AC72}">
      <dsp:nvSpPr>
        <dsp:cNvPr id="0" name=""/>
        <dsp:cNvSpPr/>
      </dsp:nvSpPr>
      <dsp:spPr>
        <a:xfrm>
          <a:off x="10799415" y="2587116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5.1 Übergabe</a:t>
          </a:r>
          <a:endParaRPr lang="de-DE" sz="1500" kern="1200" dirty="0"/>
        </a:p>
      </dsp:txBody>
      <dsp:txXfrm>
        <a:off x="10799415" y="2587116"/>
        <a:ext cx="1391542" cy="695771"/>
      </dsp:txXfrm>
    </dsp:sp>
    <dsp:sp modelId="{CA5B0725-412D-430C-AD19-F662C982586F}">
      <dsp:nvSpPr>
        <dsp:cNvPr id="0" name=""/>
        <dsp:cNvSpPr/>
      </dsp:nvSpPr>
      <dsp:spPr>
        <a:xfrm>
          <a:off x="10799415" y="3575112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5.2 Veröffentlichung</a:t>
          </a:r>
          <a:endParaRPr lang="de-DE" sz="1500" kern="1200" dirty="0"/>
        </a:p>
      </dsp:txBody>
      <dsp:txXfrm>
        <a:off x="10799415" y="3575112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0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4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3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661E-0595-4C66-B047-E28AB687AC4D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476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3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App und Routen zusammengeführt</a:t>
            </a:r>
          </a:p>
          <a:p>
            <a:r>
              <a:rPr lang="de-DE" dirty="0" smtClean="0"/>
              <a:t>Roh App entwickelt</a:t>
            </a:r>
          </a:p>
          <a:p>
            <a:pPr lvl="2"/>
            <a:r>
              <a:rPr lang="de-DE" dirty="0" smtClean="0"/>
              <a:t>GPS Daten auslesen</a:t>
            </a:r>
          </a:p>
          <a:p>
            <a:pPr lvl="2"/>
            <a:r>
              <a:rPr lang="de-DE" dirty="0" smtClean="0"/>
              <a:t>Karten API verwenden</a:t>
            </a:r>
          </a:p>
          <a:p>
            <a:pPr lvl="2"/>
            <a:r>
              <a:rPr lang="de-DE" dirty="0" smtClean="0"/>
              <a:t>Content einbinden</a:t>
            </a:r>
          </a:p>
          <a:p>
            <a:pPr lvl="2"/>
            <a:r>
              <a:rPr lang="de-DE" dirty="0" smtClean="0"/>
              <a:t>Mobile Laufzeitumgebungen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/>
              <a:t>(</a:t>
            </a:r>
            <a:r>
              <a:rPr lang="de-DE" sz="2200" dirty="0" err="1" smtClean="0"/>
              <a:t>iOS</a:t>
            </a:r>
            <a:r>
              <a:rPr lang="de-DE" sz="2200" dirty="0" smtClean="0"/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Android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…</a:t>
            </a:r>
            <a:endParaRPr lang="de-DE" dirty="0" smtClean="0"/>
          </a:p>
        </p:txBody>
      </p:sp>
      <p:sp>
        <p:nvSpPr>
          <p:cNvPr id="33" name="Inhaltsplatzhalt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Route geplant</a:t>
            </a:r>
          </a:p>
          <a:p>
            <a:pPr lvl="2"/>
            <a:r>
              <a:rPr lang="de-DE" dirty="0" smtClean="0"/>
              <a:t>Orte gefunden</a:t>
            </a:r>
          </a:p>
          <a:p>
            <a:pPr lvl="2"/>
            <a:r>
              <a:rPr lang="de-DE" dirty="0" smtClean="0"/>
              <a:t>Karte vorbereiten</a:t>
            </a:r>
          </a:p>
          <a:p>
            <a:endParaRPr lang="de-DE" dirty="0" smtClean="0"/>
          </a:p>
          <a:p>
            <a:r>
              <a:rPr lang="de-DE" dirty="0" smtClean="0"/>
              <a:t>Testen</a:t>
            </a:r>
          </a:p>
          <a:p>
            <a:pPr lvl="1"/>
            <a:r>
              <a:rPr lang="de-DE" dirty="0" smtClean="0"/>
              <a:t>Routen</a:t>
            </a:r>
          </a:p>
          <a:p>
            <a:pPr lvl="1"/>
            <a:r>
              <a:rPr lang="de-DE" dirty="0" smtClean="0"/>
              <a:t>Funktionen</a:t>
            </a:r>
          </a:p>
          <a:p>
            <a:pPr lvl="1"/>
            <a:r>
              <a:rPr lang="de-DE" dirty="0" smtClean="0"/>
              <a:t>Mobile Laufzeitumgebungen</a:t>
            </a:r>
          </a:p>
        </p:txBody>
      </p:sp>
    </p:spTree>
    <p:extLst>
      <p:ext uri="{BB962C8B-B14F-4D97-AF65-F5344CB8AC3E}">
        <p14:creationId xmlns:p14="http://schemas.microsoft.com/office/powerpoint/2010/main" val="2829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Meilensteine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linus henke</dc:creator>
  <cp:lastModifiedBy>Hendrik Niemann</cp:lastModifiedBy>
  <cp:revision>7</cp:revision>
  <dcterms:created xsi:type="dcterms:W3CDTF">2014-05-08T10:37:31Z</dcterms:created>
  <dcterms:modified xsi:type="dcterms:W3CDTF">2014-05-22T08:19:49Z</dcterms:modified>
</cp:coreProperties>
</file>