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47CEE-51B0-4582-A0E0-2D5F322E71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F89E85D-D70F-46B5-B07D-FF73D6D34B70}">
      <dgm:prSet/>
      <dgm:spPr/>
      <dgm:t>
        <a:bodyPr/>
        <a:lstStyle/>
        <a:p>
          <a:pPr rtl="0"/>
          <a:r>
            <a:rPr lang="de-DE" dirty="0" smtClean="0"/>
            <a:t>Produkttest</a:t>
          </a:r>
          <a:endParaRPr lang="de-DE" dirty="0"/>
        </a:p>
      </dgm:t>
    </dgm:pt>
    <dgm:pt modelId="{2FF2ACD4-8A36-4109-ACC7-21FAF96435AD}" type="parTrans" cxnId="{15D8CB86-A027-49F6-9CD0-BD92881029AB}">
      <dgm:prSet/>
      <dgm:spPr/>
      <dgm:t>
        <a:bodyPr/>
        <a:lstStyle/>
        <a:p>
          <a:endParaRPr lang="de-DE"/>
        </a:p>
      </dgm:t>
    </dgm:pt>
    <dgm:pt modelId="{B60E98CD-6C74-46A8-8B96-79F524C08DD0}" type="sibTrans" cxnId="{15D8CB86-A027-49F6-9CD0-BD92881029AB}">
      <dgm:prSet/>
      <dgm:spPr/>
      <dgm:t>
        <a:bodyPr/>
        <a:lstStyle/>
        <a:p>
          <a:endParaRPr lang="de-DE"/>
        </a:p>
      </dgm:t>
    </dgm:pt>
    <dgm:pt modelId="{8A4FC24E-E9EA-4C7F-A20F-6FF20B28DF82}">
      <dgm:prSet/>
      <dgm:spPr/>
      <dgm:t>
        <a:bodyPr/>
        <a:lstStyle/>
        <a:p>
          <a:pPr rtl="0"/>
          <a:r>
            <a:rPr lang="de-DE" dirty="0" smtClean="0"/>
            <a:t>Tour</a:t>
          </a:r>
          <a:endParaRPr lang="de-DE" dirty="0"/>
        </a:p>
      </dgm:t>
    </dgm:pt>
    <dgm:pt modelId="{E58353ED-082F-44F1-B6D9-50E629E0F945}" type="parTrans" cxnId="{DC5DF6F8-0301-4054-8B69-270B899B5F87}">
      <dgm:prSet/>
      <dgm:spPr/>
      <dgm:t>
        <a:bodyPr/>
        <a:lstStyle/>
        <a:p>
          <a:endParaRPr lang="de-DE"/>
        </a:p>
      </dgm:t>
    </dgm:pt>
    <dgm:pt modelId="{B8FD4544-815B-4F36-9833-13A861685D9E}" type="sibTrans" cxnId="{DC5DF6F8-0301-4054-8B69-270B899B5F87}">
      <dgm:prSet/>
      <dgm:spPr/>
      <dgm:t>
        <a:bodyPr/>
        <a:lstStyle/>
        <a:p>
          <a:endParaRPr lang="de-DE"/>
        </a:p>
      </dgm:t>
    </dgm:pt>
    <dgm:pt modelId="{7D976BBD-D88F-4866-AA58-4CFDFB26E991}">
      <dgm:prSet/>
      <dgm:spPr/>
      <dgm:t>
        <a:bodyPr/>
        <a:lstStyle/>
        <a:p>
          <a:pPr rtl="0"/>
          <a:r>
            <a:rPr lang="de-DE" dirty="0" smtClean="0"/>
            <a:t>App</a:t>
          </a:r>
          <a:endParaRPr lang="de-DE" dirty="0"/>
        </a:p>
      </dgm:t>
    </dgm:pt>
    <dgm:pt modelId="{0DD86196-EB59-4743-AE84-553F363B2BEB}" type="parTrans" cxnId="{9FD8E8F9-4A58-4B79-891A-BB0E666BC14B}">
      <dgm:prSet/>
      <dgm:spPr/>
      <dgm:t>
        <a:bodyPr/>
        <a:lstStyle/>
        <a:p>
          <a:endParaRPr lang="de-DE"/>
        </a:p>
      </dgm:t>
    </dgm:pt>
    <dgm:pt modelId="{E7719D1D-5D61-4F35-9178-188952BFA86C}" type="sibTrans" cxnId="{9FD8E8F9-4A58-4B79-891A-BB0E666BC14B}">
      <dgm:prSet/>
      <dgm:spPr/>
      <dgm:t>
        <a:bodyPr/>
        <a:lstStyle/>
        <a:p>
          <a:endParaRPr lang="de-DE"/>
        </a:p>
      </dgm:t>
    </dgm:pt>
    <dgm:pt modelId="{89996887-C126-4DC3-A473-A5B5A92DCE46}">
      <dgm:prSet/>
      <dgm:spPr/>
      <dgm:t>
        <a:bodyPr/>
        <a:lstStyle/>
        <a:p>
          <a:pPr rtl="0"/>
          <a:r>
            <a:rPr lang="de-DE" dirty="0" smtClean="0"/>
            <a:t>Design</a:t>
          </a:r>
          <a:endParaRPr lang="de-DE" dirty="0"/>
        </a:p>
      </dgm:t>
    </dgm:pt>
    <dgm:pt modelId="{8DA81517-C1C7-4F29-B649-1B439EC6CAF4}" type="parTrans" cxnId="{6B0A7A01-E8D4-4B18-91A5-159F2B580F23}">
      <dgm:prSet/>
      <dgm:spPr/>
      <dgm:t>
        <a:bodyPr/>
        <a:lstStyle/>
        <a:p>
          <a:endParaRPr lang="de-DE"/>
        </a:p>
      </dgm:t>
    </dgm:pt>
    <dgm:pt modelId="{3C057C87-1D51-414C-AB49-E09E0962B2AD}" type="sibTrans" cxnId="{6B0A7A01-E8D4-4B18-91A5-159F2B580F23}">
      <dgm:prSet/>
      <dgm:spPr/>
      <dgm:t>
        <a:bodyPr/>
        <a:lstStyle/>
        <a:p>
          <a:endParaRPr lang="de-DE"/>
        </a:p>
      </dgm:t>
    </dgm:pt>
    <dgm:pt modelId="{4E0C5DF4-E737-473B-AC13-B951CC895F60}">
      <dgm:prSet/>
      <dgm:spPr/>
      <dgm:t>
        <a:bodyPr/>
        <a:lstStyle/>
        <a:p>
          <a:pPr rtl="0"/>
          <a:r>
            <a:rPr lang="de-DE" dirty="0" smtClean="0"/>
            <a:t>Logik</a:t>
          </a:r>
          <a:endParaRPr lang="de-DE" dirty="0"/>
        </a:p>
      </dgm:t>
    </dgm:pt>
    <dgm:pt modelId="{5053336E-09E5-432C-9548-A03FC5CDB005}" type="parTrans" cxnId="{E246F2AC-23DA-446E-952E-7A9395CCEBE5}">
      <dgm:prSet/>
      <dgm:spPr/>
      <dgm:t>
        <a:bodyPr/>
        <a:lstStyle/>
        <a:p>
          <a:endParaRPr lang="de-DE"/>
        </a:p>
      </dgm:t>
    </dgm:pt>
    <dgm:pt modelId="{D3ADE009-C605-47DC-ACEF-9F07F88BB357}" type="sibTrans" cxnId="{E246F2AC-23DA-446E-952E-7A9395CCEBE5}">
      <dgm:prSet/>
      <dgm:spPr/>
      <dgm:t>
        <a:bodyPr/>
        <a:lstStyle/>
        <a:p>
          <a:endParaRPr lang="de-DE"/>
        </a:p>
      </dgm:t>
    </dgm:pt>
    <dgm:pt modelId="{47493422-35BB-462D-937A-638F042F101E}">
      <dgm:prSet/>
      <dgm:spPr/>
      <dgm:t>
        <a:bodyPr/>
        <a:lstStyle/>
        <a:p>
          <a:pPr rtl="0"/>
          <a:r>
            <a:rPr lang="de-DE" dirty="0" smtClean="0"/>
            <a:t>Verknüpfung</a:t>
          </a:r>
          <a:endParaRPr lang="de-DE" dirty="0"/>
        </a:p>
      </dgm:t>
    </dgm:pt>
    <dgm:pt modelId="{B52D5351-B5EF-43BA-B39B-B063350E8D9D}" type="parTrans" cxnId="{14F03488-C813-443F-8382-7B57821D477B}">
      <dgm:prSet/>
      <dgm:spPr/>
      <dgm:t>
        <a:bodyPr/>
        <a:lstStyle/>
        <a:p>
          <a:endParaRPr lang="de-DE"/>
        </a:p>
      </dgm:t>
    </dgm:pt>
    <dgm:pt modelId="{298417E6-39FA-4D48-A3B9-FA4E6723D149}" type="sibTrans" cxnId="{14F03488-C813-443F-8382-7B57821D477B}">
      <dgm:prSet/>
      <dgm:spPr/>
      <dgm:t>
        <a:bodyPr/>
        <a:lstStyle/>
        <a:p>
          <a:endParaRPr lang="de-DE"/>
        </a:p>
      </dgm:t>
    </dgm:pt>
    <dgm:pt modelId="{6009DF1F-6F53-4FA2-A40F-D083CADB0978}">
      <dgm:prSet/>
      <dgm:spPr/>
      <dgm:t>
        <a:bodyPr/>
        <a:lstStyle/>
        <a:p>
          <a:pPr rtl="0"/>
          <a:r>
            <a:rPr lang="de-DE" dirty="0" smtClean="0"/>
            <a:t>Rätsel</a:t>
          </a:r>
          <a:endParaRPr lang="de-DE" dirty="0"/>
        </a:p>
      </dgm:t>
    </dgm:pt>
    <dgm:pt modelId="{E7A4A8F8-5AC2-4DB1-9F68-E59AF45B498A}" type="parTrans" cxnId="{B5C74518-E829-484F-9B0B-712BC0CD0D27}">
      <dgm:prSet/>
      <dgm:spPr/>
      <dgm:t>
        <a:bodyPr/>
        <a:lstStyle/>
        <a:p>
          <a:endParaRPr lang="de-DE"/>
        </a:p>
      </dgm:t>
    </dgm:pt>
    <dgm:pt modelId="{C2642F6B-D0EC-495F-AD2A-3BF89196512F}" type="sibTrans" cxnId="{B5C74518-E829-484F-9B0B-712BC0CD0D27}">
      <dgm:prSet/>
      <dgm:spPr/>
      <dgm:t>
        <a:bodyPr/>
        <a:lstStyle/>
        <a:p>
          <a:endParaRPr lang="de-DE"/>
        </a:p>
      </dgm:t>
    </dgm:pt>
    <dgm:pt modelId="{4FDE428A-CD97-4234-8C21-6485554E1FA8}">
      <dgm:prSet/>
      <dgm:spPr/>
      <dgm:t>
        <a:bodyPr/>
        <a:lstStyle/>
        <a:p>
          <a:pPr rtl="0"/>
          <a:r>
            <a:rPr lang="de-DE" dirty="0" smtClean="0"/>
            <a:t>Standorte</a:t>
          </a:r>
          <a:endParaRPr lang="de-DE" dirty="0"/>
        </a:p>
      </dgm:t>
    </dgm:pt>
    <dgm:pt modelId="{0B9BCC67-49A3-449D-86AD-1003A0F93E61}" type="parTrans" cxnId="{9A8DD826-1015-4A5B-BBC1-09C5D5A5E593}">
      <dgm:prSet/>
      <dgm:spPr/>
      <dgm:t>
        <a:bodyPr/>
        <a:lstStyle/>
        <a:p>
          <a:endParaRPr lang="de-DE"/>
        </a:p>
      </dgm:t>
    </dgm:pt>
    <dgm:pt modelId="{947A9465-E2EB-4118-886C-4F776910352B}" type="sibTrans" cxnId="{9A8DD826-1015-4A5B-BBC1-09C5D5A5E593}">
      <dgm:prSet/>
      <dgm:spPr/>
      <dgm:t>
        <a:bodyPr/>
        <a:lstStyle/>
        <a:p>
          <a:endParaRPr lang="de-DE"/>
        </a:p>
      </dgm:t>
    </dgm:pt>
    <dgm:pt modelId="{6B730DF1-2A3A-4481-BA59-93A889B040B2}">
      <dgm:prSet/>
      <dgm:spPr/>
      <dgm:t>
        <a:bodyPr/>
        <a:lstStyle/>
        <a:p>
          <a:pPr rtl="0"/>
          <a:r>
            <a:rPr lang="de-DE" dirty="0" err="1" smtClean="0"/>
            <a:t>Testing</a:t>
          </a:r>
          <a:r>
            <a:rPr lang="de-DE" dirty="0" smtClean="0"/>
            <a:t>/QS</a:t>
          </a:r>
          <a:endParaRPr lang="de-DE" dirty="0"/>
        </a:p>
      </dgm:t>
    </dgm:pt>
    <dgm:pt modelId="{72CE5EB9-C720-4E0D-8FBC-421F8AD1B44A}" type="parTrans" cxnId="{C46D80C6-0849-4BB2-BA86-688F5BEEEF53}">
      <dgm:prSet/>
      <dgm:spPr/>
      <dgm:t>
        <a:bodyPr/>
        <a:lstStyle/>
        <a:p>
          <a:endParaRPr lang="de-DE"/>
        </a:p>
      </dgm:t>
    </dgm:pt>
    <dgm:pt modelId="{235440AE-27C2-4FB2-98A8-4B8FDF50D90E}" type="sibTrans" cxnId="{C46D80C6-0849-4BB2-BA86-688F5BEEEF53}">
      <dgm:prSet/>
      <dgm:spPr/>
      <dgm:t>
        <a:bodyPr/>
        <a:lstStyle/>
        <a:p>
          <a:endParaRPr lang="de-DE"/>
        </a:p>
      </dgm:t>
    </dgm:pt>
    <dgm:pt modelId="{45F3F4E7-86CA-49AA-955D-D0DE40C3E0A1}">
      <dgm:prSet/>
      <dgm:spPr/>
      <dgm:t>
        <a:bodyPr/>
        <a:lstStyle/>
        <a:p>
          <a:pPr rtl="0"/>
          <a:r>
            <a:rPr lang="de-DE" dirty="0" smtClean="0"/>
            <a:t>Produkt</a:t>
          </a:r>
          <a:endParaRPr lang="de-DE" dirty="0"/>
        </a:p>
      </dgm:t>
    </dgm:pt>
    <dgm:pt modelId="{F9168A64-D6B0-4F1D-8EAB-960FEA8E012B}" type="parTrans" cxnId="{B859ACE3-D051-4CDE-89BD-B7189DEB147C}">
      <dgm:prSet/>
      <dgm:spPr/>
      <dgm:t>
        <a:bodyPr/>
        <a:lstStyle/>
        <a:p>
          <a:endParaRPr lang="de-DE"/>
        </a:p>
      </dgm:t>
    </dgm:pt>
    <dgm:pt modelId="{3081EFE7-9429-4417-B047-9278AD86AA10}" type="sibTrans" cxnId="{B859ACE3-D051-4CDE-89BD-B7189DEB147C}">
      <dgm:prSet/>
      <dgm:spPr/>
      <dgm:t>
        <a:bodyPr/>
        <a:lstStyle/>
        <a:p>
          <a:endParaRPr lang="de-DE"/>
        </a:p>
      </dgm:t>
    </dgm:pt>
    <dgm:pt modelId="{F0209B3B-A753-47C4-B93E-159D1CADFEAA}" type="pres">
      <dgm:prSet presAssocID="{AB147CEE-51B0-4582-A0E0-2D5F322E71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CA84800D-31B9-4BAE-9D70-DCEB7B886A97}" type="pres">
      <dgm:prSet presAssocID="{1F89E85D-D70F-46B5-B07D-FF73D6D34B70}" presName="hierRoot1" presStyleCnt="0">
        <dgm:presLayoutVars>
          <dgm:hierBranch val="init"/>
        </dgm:presLayoutVars>
      </dgm:prSet>
      <dgm:spPr/>
    </dgm:pt>
    <dgm:pt modelId="{D030BEE9-151D-4B1A-9DD3-EE97FC376B2D}" type="pres">
      <dgm:prSet presAssocID="{1F89E85D-D70F-46B5-B07D-FF73D6D34B70}" presName="rootComposite1" presStyleCnt="0"/>
      <dgm:spPr/>
    </dgm:pt>
    <dgm:pt modelId="{85DEEFA9-85CB-4FF7-8EE4-89C911CD6702}" type="pres">
      <dgm:prSet presAssocID="{1F89E85D-D70F-46B5-B07D-FF73D6D34B7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B42E8C7-3EEE-4033-9310-0DC6CD952FDD}" type="pres">
      <dgm:prSet presAssocID="{1F89E85D-D70F-46B5-B07D-FF73D6D34B70}" presName="rootConnector1" presStyleLbl="node1" presStyleIdx="0" presStyleCnt="0"/>
      <dgm:spPr/>
      <dgm:t>
        <a:bodyPr/>
        <a:lstStyle/>
        <a:p>
          <a:endParaRPr lang="de-DE"/>
        </a:p>
      </dgm:t>
    </dgm:pt>
    <dgm:pt modelId="{18D8D205-C7AC-40E7-9B1D-4EB5B0F80215}" type="pres">
      <dgm:prSet presAssocID="{1F89E85D-D70F-46B5-B07D-FF73D6D34B70}" presName="hierChild2" presStyleCnt="0"/>
      <dgm:spPr/>
    </dgm:pt>
    <dgm:pt modelId="{2902C22F-F374-49B9-8016-3089A8ABDEA0}" type="pres">
      <dgm:prSet presAssocID="{F9168A64-D6B0-4F1D-8EAB-960FEA8E012B}" presName="Name37" presStyleLbl="parChTrans1D2" presStyleIdx="0" presStyleCnt="1"/>
      <dgm:spPr/>
      <dgm:t>
        <a:bodyPr/>
        <a:lstStyle/>
        <a:p>
          <a:endParaRPr lang="de-DE"/>
        </a:p>
      </dgm:t>
    </dgm:pt>
    <dgm:pt modelId="{9D1B33A5-DF7E-42C0-96E8-56DF9D11855C}" type="pres">
      <dgm:prSet presAssocID="{45F3F4E7-86CA-49AA-955D-D0DE40C3E0A1}" presName="hierRoot2" presStyleCnt="0">
        <dgm:presLayoutVars>
          <dgm:hierBranch val="init"/>
        </dgm:presLayoutVars>
      </dgm:prSet>
      <dgm:spPr/>
    </dgm:pt>
    <dgm:pt modelId="{7F4BA610-A09C-4236-976D-8718E088B5DA}" type="pres">
      <dgm:prSet presAssocID="{45F3F4E7-86CA-49AA-955D-D0DE40C3E0A1}" presName="rootComposite" presStyleCnt="0"/>
      <dgm:spPr/>
    </dgm:pt>
    <dgm:pt modelId="{048D65CC-A20B-4C56-B448-19E7D392C47D}" type="pres">
      <dgm:prSet presAssocID="{45F3F4E7-86CA-49AA-955D-D0DE40C3E0A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E7DD06-88CA-4A1F-9461-AF06B5339C56}" type="pres">
      <dgm:prSet presAssocID="{45F3F4E7-86CA-49AA-955D-D0DE40C3E0A1}" presName="rootConnector" presStyleLbl="node2" presStyleIdx="0" presStyleCnt="1"/>
      <dgm:spPr/>
      <dgm:t>
        <a:bodyPr/>
        <a:lstStyle/>
        <a:p>
          <a:endParaRPr lang="de-DE"/>
        </a:p>
      </dgm:t>
    </dgm:pt>
    <dgm:pt modelId="{CEEE63B5-FE21-48DB-ABAC-221A2D2BDE7B}" type="pres">
      <dgm:prSet presAssocID="{45F3F4E7-86CA-49AA-955D-D0DE40C3E0A1}" presName="hierChild4" presStyleCnt="0"/>
      <dgm:spPr/>
    </dgm:pt>
    <dgm:pt modelId="{935AACED-575E-4053-A66D-C80136182A14}" type="pres">
      <dgm:prSet presAssocID="{E58353ED-082F-44F1-B6D9-50E629E0F945}" presName="Name37" presStyleLbl="parChTrans1D3" presStyleIdx="0" presStyleCnt="2"/>
      <dgm:spPr/>
      <dgm:t>
        <a:bodyPr/>
        <a:lstStyle/>
        <a:p>
          <a:endParaRPr lang="de-DE"/>
        </a:p>
      </dgm:t>
    </dgm:pt>
    <dgm:pt modelId="{6C2B09EE-BB96-4BF6-B073-14B66E74B2D9}" type="pres">
      <dgm:prSet presAssocID="{8A4FC24E-E9EA-4C7F-A20F-6FF20B28DF82}" presName="hierRoot2" presStyleCnt="0">
        <dgm:presLayoutVars>
          <dgm:hierBranch val="init"/>
        </dgm:presLayoutVars>
      </dgm:prSet>
      <dgm:spPr/>
    </dgm:pt>
    <dgm:pt modelId="{4D73FA47-140F-488D-9A17-DB541FA58582}" type="pres">
      <dgm:prSet presAssocID="{8A4FC24E-E9EA-4C7F-A20F-6FF20B28DF82}" presName="rootComposite" presStyleCnt="0"/>
      <dgm:spPr/>
    </dgm:pt>
    <dgm:pt modelId="{AC5125BB-DB70-4F6C-A7C4-C154F70BA3FF}" type="pres">
      <dgm:prSet presAssocID="{8A4FC24E-E9EA-4C7F-A20F-6FF20B28DF8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E20B2D-3BBB-4BCC-9F03-CBE31567BB50}" type="pres">
      <dgm:prSet presAssocID="{8A4FC24E-E9EA-4C7F-A20F-6FF20B28DF82}" presName="rootConnector" presStyleLbl="node3" presStyleIdx="0" presStyleCnt="2"/>
      <dgm:spPr/>
      <dgm:t>
        <a:bodyPr/>
        <a:lstStyle/>
        <a:p>
          <a:endParaRPr lang="de-DE"/>
        </a:p>
      </dgm:t>
    </dgm:pt>
    <dgm:pt modelId="{EB817C17-C13E-4CEE-8F15-038158AA6751}" type="pres">
      <dgm:prSet presAssocID="{8A4FC24E-E9EA-4C7F-A20F-6FF20B28DF82}" presName="hierChild4" presStyleCnt="0"/>
      <dgm:spPr/>
    </dgm:pt>
    <dgm:pt modelId="{EE2CBDAA-B097-48FC-9953-29976B2C82DA}" type="pres">
      <dgm:prSet presAssocID="{B52D5351-B5EF-43BA-B39B-B063350E8D9D}" presName="Name37" presStyleLbl="parChTrans1D4" presStyleIdx="0" presStyleCnt="6"/>
      <dgm:spPr/>
      <dgm:t>
        <a:bodyPr/>
        <a:lstStyle/>
        <a:p>
          <a:endParaRPr lang="de-DE"/>
        </a:p>
      </dgm:t>
    </dgm:pt>
    <dgm:pt modelId="{B59FCB94-88FD-4071-AEAB-50318962B836}" type="pres">
      <dgm:prSet presAssocID="{47493422-35BB-462D-937A-638F042F101E}" presName="hierRoot2" presStyleCnt="0">
        <dgm:presLayoutVars>
          <dgm:hierBranch val="init"/>
        </dgm:presLayoutVars>
      </dgm:prSet>
      <dgm:spPr/>
    </dgm:pt>
    <dgm:pt modelId="{10ECA858-B278-4078-A71A-DDA1946A23A7}" type="pres">
      <dgm:prSet presAssocID="{47493422-35BB-462D-937A-638F042F101E}" presName="rootComposite" presStyleCnt="0"/>
      <dgm:spPr/>
    </dgm:pt>
    <dgm:pt modelId="{F5755630-11F2-4341-9026-4C5FA534A2D8}" type="pres">
      <dgm:prSet presAssocID="{47493422-35BB-462D-937A-638F042F101E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C058903-FDDA-4B9D-9596-E20E25370317}" type="pres">
      <dgm:prSet presAssocID="{47493422-35BB-462D-937A-638F042F101E}" presName="rootConnector" presStyleLbl="node4" presStyleIdx="0" presStyleCnt="6"/>
      <dgm:spPr/>
      <dgm:t>
        <a:bodyPr/>
        <a:lstStyle/>
        <a:p>
          <a:endParaRPr lang="de-DE"/>
        </a:p>
      </dgm:t>
    </dgm:pt>
    <dgm:pt modelId="{7F07C71E-363A-411B-A61C-EA3D310195F2}" type="pres">
      <dgm:prSet presAssocID="{47493422-35BB-462D-937A-638F042F101E}" presName="hierChild4" presStyleCnt="0"/>
      <dgm:spPr/>
    </dgm:pt>
    <dgm:pt modelId="{6A482D15-DDEE-4D7B-A0EE-E825B2B06EF7}" type="pres">
      <dgm:prSet presAssocID="{E7A4A8F8-5AC2-4DB1-9F68-E59AF45B498A}" presName="Name37" presStyleLbl="parChTrans1D4" presStyleIdx="1" presStyleCnt="6"/>
      <dgm:spPr/>
      <dgm:t>
        <a:bodyPr/>
        <a:lstStyle/>
        <a:p>
          <a:endParaRPr lang="de-DE"/>
        </a:p>
      </dgm:t>
    </dgm:pt>
    <dgm:pt modelId="{81C2E01E-4B9C-473A-A18E-88075EFE9F38}" type="pres">
      <dgm:prSet presAssocID="{6009DF1F-6F53-4FA2-A40F-D083CADB0978}" presName="hierRoot2" presStyleCnt="0">
        <dgm:presLayoutVars>
          <dgm:hierBranch val="init"/>
        </dgm:presLayoutVars>
      </dgm:prSet>
      <dgm:spPr/>
    </dgm:pt>
    <dgm:pt modelId="{9719EA45-8398-48CC-9F87-E381A6B0DA52}" type="pres">
      <dgm:prSet presAssocID="{6009DF1F-6F53-4FA2-A40F-D083CADB0978}" presName="rootComposite" presStyleCnt="0"/>
      <dgm:spPr/>
    </dgm:pt>
    <dgm:pt modelId="{DC9026BE-FCC3-4AA8-86A9-606DD0B09463}" type="pres">
      <dgm:prSet presAssocID="{6009DF1F-6F53-4FA2-A40F-D083CADB0978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9145765-ADAD-4A79-A8B4-F3DB3687AA2B}" type="pres">
      <dgm:prSet presAssocID="{6009DF1F-6F53-4FA2-A40F-D083CADB0978}" presName="rootConnector" presStyleLbl="node4" presStyleIdx="1" presStyleCnt="6"/>
      <dgm:spPr/>
      <dgm:t>
        <a:bodyPr/>
        <a:lstStyle/>
        <a:p>
          <a:endParaRPr lang="de-DE"/>
        </a:p>
      </dgm:t>
    </dgm:pt>
    <dgm:pt modelId="{98D83DC5-88D5-49EA-B0BB-1EDFA4982146}" type="pres">
      <dgm:prSet presAssocID="{6009DF1F-6F53-4FA2-A40F-D083CADB0978}" presName="hierChild4" presStyleCnt="0"/>
      <dgm:spPr/>
    </dgm:pt>
    <dgm:pt modelId="{4B0AC6E3-641C-4F00-B39D-897421A805E8}" type="pres">
      <dgm:prSet presAssocID="{0B9BCC67-49A3-449D-86AD-1003A0F93E61}" presName="Name37" presStyleLbl="parChTrans1D4" presStyleIdx="2" presStyleCnt="6"/>
      <dgm:spPr/>
      <dgm:t>
        <a:bodyPr/>
        <a:lstStyle/>
        <a:p>
          <a:endParaRPr lang="de-DE"/>
        </a:p>
      </dgm:t>
    </dgm:pt>
    <dgm:pt modelId="{6352F792-A00D-499C-87EC-7B88B4FC67FD}" type="pres">
      <dgm:prSet presAssocID="{4FDE428A-CD97-4234-8C21-6485554E1FA8}" presName="hierRoot2" presStyleCnt="0">
        <dgm:presLayoutVars>
          <dgm:hierBranch val="init"/>
        </dgm:presLayoutVars>
      </dgm:prSet>
      <dgm:spPr/>
    </dgm:pt>
    <dgm:pt modelId="{6045AD08-CF4A-4F44-994F-BAF1E3ED6495}" type="pres">
      <dgm:prSet presAssocID="{4FDE428A-CD97-4234-8C21-6485554E1FA8}" presName="rootComposite" presStyleCnt="0"/>
      <dgm:spPr/>
    </dgm:pt>
    <dgm:pt modelId="{C2B603CA-F598-4589-BF47-143EA9F347CE}" type="pres">
      <dgm:prSet presAssocID="{4FDE428A-CD97-4234-8C21-6485554E1FA8}" presName="rootText" presStyleLbl="node4" presStyleIdx="2" presStyleCnt="6" custLinFactNeighborX="-5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BCF6F5-DC9E-4D55-AA0D-C6EE3980347E}" type="pres">
      <dgm:prSet presAssocID="{4FDE428A-CD97-4234-8C21-6485554E1FA8}" presName="rootConnector" presStyleLbl="node4" presStyleIdx="2" presStyleCnt="6"/>
      <dgm:spPr/>
      <dgm:t>
        <a:bodyPr/>
        <a:lstStyle/>
        <a:p>
          <a:endParaRPr lang="de-DE"/>
        </a:p>
      </dgm:t>
    </dgm:pt>
    <dgm:pt modelId="{F10D9CB7-BD1D-42E3-856A-4FA3E35BCD25}" type="pres">
      <dgm:prSet presAssocID="{4FDE428A-CD97-4234-8C21-6485554E1FA8}" presName="hierChild4" presStyleCnt="0"/>
      <dgm:spPr/>
    </dgm:pt>
    <dgm:pt modelId="{30A933E7-3B82-4960-A19C-01C7D6133EE6}" type="pres">
      <dgm:prSet presAssocID="{4FDE428A-CD97-4234-8C21-6485554E1FA8}" presName="hierChild5" presStyleCnt="0"/>
      <dgm:spPr/>
    </dgm:pt>
    <dgm:pt modelId="{03803442-FAB4-455D-B660-EACB36173A22}" type="pres">
      <dgm:prSet presAssocID="{6009DF1F-6F53-4FA2-A40F-D083CADB0978}" presName="hierChild5" presStyleCnt="0"/>
      <dgm:spPr/>
    </dgm:pt>
    <dgm:pt modelId="{1687E0BE-D673-41F6-983C-129293D4FC1C}" type="pres">
      <dgm:prSet presAssocID="{47493422-35BB-462D-937A-638F042F101E}" presName="hierChild5" presStyleCnt="0"/>
      <dgm:spPr/>
    </dgm:pt>
    <dgm:pt modelId="{FF6CDD03-1E8B-49D1-9F63-AC9723E59D92}" type="pres">
      <dgm:prSet presAssocID="{8A4FC24E-E9EA-4C7F-A20F-6FF20B28DF82}" presName="hierChild5" presStyleCnt="0"/>
      <dgm:spPr/>
    </dgm:pt>
    <dgm:pt modelId="{9EED4D5C-02AF-44B2-AF4A-30EA963E1207}" type="pres">
      <dgm:prSet presAssocID="{0DD86196-EB59-4743-AE84-553F363B2BEB}" presName="Name37" presStyleLbl="parChTrans1D3" presStyleIdx="1" presStyleCnt="2"/>
      <dgm:spPr/>
      <dgm:t>
        <a:bodyPr/>
        <a:lstStyle/>
        <a:p>
          <a:endParaRPr lang="de-DE"/>
        </a:p>
      </dgm:t>
    </dgm:pt>
    <dgm:pt modelId="{0262D5B2-C9B4-4511-80A3-564134D32493}" type="pres">
      <dgm:prSet presAssocID="{7D976BBD-D88F-4866-AA58-4CFDFB26E991}" presName="hierRoot2" presStyleCnt="0">
        <dgm:presLayoutVars>
          <dgm:hierBranch val="init"/>
        </dgm:presLayoutVars>
      </dgm:prSet>
      <dgm:spPr/>
    </dgm:pt>
    <dgm:pt modelId="{B9D6909F-DF1C-4FE0-A7D3-23920A24D942}" type="pres">
      <dgm:prSet presAssocID="{7D976BBD-D88F-4866-AA58-4CFDFB26E991}" presName="rootComposite" presStyleCnt="0"/>
      <dgm:spPr/>
    </dgm:pt>
    <dgm:pt modelId="{D2EB41D5-9202-4B2A-9F3B-EB755BC3D6A8}" type="pres">
      <dgm:prSet presAssocID="{7D976BBD-D88F-4866-AA58-4CFDFB26E99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A2B18D-0288-4606-80C9-0C2025097E12}" type="pres">
      <dgm:prSet presAssocID="{7D976BBD-D88F-4866-AA58-4CFDFB26E991}" presName="rootConnector" presStyleLbl="node3" presStyleIdx="1" presStyleCnt="2"/>
      <dgm:spPr/>
      <dgm:t>
        <a:bodyPr/>
        <a:lstStyle/>
        <a:p>
          <a:endParaRPr lang="de-DE"/>
        </a:p>
      </dgm:t>
    </dgm:pt>
    <dgm:pt modelId="{B7F9CB7C-0729-4DEF-94D6-7BCA0430119E}" type="pres">
      <dgm:prSet presAssocID="{7D976BBD-D88F-4866-AA58-4CFDFB26E991}" presName="hierChild4" presStyleCnt="0"/>
      <dgm:spPr/>
    </dgm:pt>
    <dgm:pt modelId="{51CF04BD-96DE-4FEA-9670-62B315EA97BE}" type="pres">
      <dgm:prSet presAssocID="{72CE5EB9-C720-4E0D-8FBC-421F8AD1B44A}" presName="Name37" presStyleLbl="parChTrans1D4" presStyleIdx="3" presStyleCnt="6"/>
      <dgm:spPr/>
      <dgm:t>
        <a:bodyPr/>
        <a:lstStyle/>
        <a:p>
          <a:endParaRPr lang="de-DE"/>
        </a:p>
      </dgm:t>
    </dgm:pt>
    <dgm:pt modelId="{8E760722-8190-46AE-B31B-5CFD28D3D62D}" type="pres">
      <dgm:prSet presAssocID="{6B730DF1-2A3A-4481-BA59-93A889B040B2}" presName="hierRoot2" presStyleCnt="0">
        <dgm:presLayoutVars>
          <dgm:hierBranch val="init"/>
        </dgm:presLayoutVars>
      </dgm:prSet>
      <dgm:spPr/>
    </dgm:pt>
    <dgm:pt modelId="{8608026B-77DF-45C6-92B3-4BFD64C3E6C6}" type="pres">
      <dgm:prSet presAssocID="{6B730DF1-2A3A-4481-BA59-93A889B040B2}" presName="rootComposite" presStyleCnt="0"/>
      <dgm:spPr/>
    </dgm:pt>
    <dgm:pt modelId="{924C8A56-C8F8-4BAA-A5E0-3755BF63AAA6}" type="pres">
      <dgm:prSet presAssocID="{6B730DF1-2A3A-4481-BA59-93A889B040B2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76501E3-B571-40EE-A928-EDF532CAE4A0}" type="pres">
      <dgm:prSet presAssocID="{6B730DF1-2A3A-4481-BA59-93A889B040B2}" presName="rootConnector" presStyleLbl="node4" presStyleIdx="3" presStyleCnt="6"/>
      <dgm:spPr/>
      <dgm:t>
        <a:bodyPr/>
        <a:lstStyle/>
        <a:p>
          <a:endParaRPr lang="de-DE"/>
        </a:p>
      </dgm:t>
    </dgm:pt>
    <dgm:pt modelId="{11B36224-ACBD-44CC-A358-DEDC1C77CFE3}" type="pres">
      <dgm:prSet presAssocID="{6B730DF1-2A3A-4481-BA59-93A889B040B2}" presName="hierChild4" presStyleCnt="0"/>
      <dgm:spPr/>
    </dgm:pt>
    <dgm:pt modelId="{24E14E10-3260-40F5-91BA-8FC4ADF1879B}" type="pres">
      <dgm:prSet presAssocID="{6B730DF1-2A3A-4481-BA59-93A889B040B2}" presName="hierChild5" presStyleCnt="0"/>
      <dgm:spPr/>
    </dgm:pt>
    <dgm:pt modelId="{CCCF1B29-3DEB-4344-A92C-2A251D270590}" type="pres">
      <dgm:prSet presAssocID="{8DA81517-C1C7-4F29-B649-1B439EC6CAF4}" presName="Name37" presStyleLbl="parChTrans1D4" presStyleIdx="4" presStyleCnt="6"/>
      <dgm:spPr/>
      <dgm:t>
        <a:bodyPr/>
        <a:lstStyle/>
        <a:p>
          <a:endParaRPr lang="de-DE"/>
        </a:p>
      </dgm:t>
    </dgm:pt>
    <dgm:pt modelId="{D9C985C7-F219-4053-8639-A22C7B6F49A2}" type="pres">
      <dgm:prSet presAssocID="{89996887-C126-4DC3-A473-A5B5A92DCE46}" presName="hierRoot2" presStyleCnt="0">
        <dgm:presLayoutVars>
          <dgm:hierBranch val="init"/>
        </dgm:presLayoutVars>
      </dgm:prSet>
      <dgm:spPr/>
    </dgm:pt>
    <dgm:pt modelId="{30D8726B-125F-4D51-8C95-F41C7DA4BE95}" type="pres">
      <dgm:prSet presAssocID="{89996887-C126-4DC3-A473-A5B5A92DCE46}" presName="rootComposite" presStyleCnt="0"/>
      <dgm:spPr/>
    </dgm:pt>
    <dgm:pt modelId="{5C8C7A43-E826-44A1-A194-D20AA9E2D331}" type="pres">
      <dgm:prSet presAssocID="{89996887-C126-4DC3-A473-A5B5A92DCE46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A5E27C8-AD3B-4225-924B-AAC70682D9CE}" type="pres">
      <dgm:prSet presAssocID="{89996887-C126-4DC3-A473-A5B5A92DCE46}" presName="rootConnector" presStyleLbl="node4" presStyleIdx="4" presStyleCnt="6"/>
      <dgm:spPr/>
      <dgm:t>
        <a:bodyPr/>
        <a:lstStyle/>
        <a:p>
          <a:endParaRPr lang="de-DE"/>
        </a:p>
      </dgm:t>
    </dgm:pt>
    <dgm:pt modelId="{60E19FB1-1559-4E68-BF98-10B2908AE4A5}" type="pres">
      <dgm:prSet presAssocID="{89996887-C126-4DC3-A473-A5B5A92DCE46}" presName="hierChild4" presStyleCnt="0"/>
      <dgm:spPr/>
    </dgm:pt>
    <dgm:pt modelId="{F18CB53D-0BA2-415C-AC57-A33F20690A5E}" type="pres">
      <dgm:prSet presAssocID="{89996887-C126-4DC3-A473-A5B5A92DCE46}" presName="hierChild5" presStyleCnt="0"/>
      <dgm:spPr/>
    </dgm:pt>
    <dgm:pt modelId="{2AE46300-90AB-4771-A27B-05C5C50A5C21}" type="pres">
      <dgm:prSet presAssocID="{5053336E-09E5-432C-9548-A03FC5CDB005}" presName="Name37" presStyleLbl="parChTrans1D4" presStyleIdx="5" presStyleCnt="6"/>
      <dgm:spPr/>
      <dgm:t>
        <a:bodyPr/>
        <a:lstStyle/>
        <a:p>
          <a:endParaRPr lang="de-DE"/>
        </a:p>
      </dgm:t>
    </dgm:pt>
    <dgm:pt modelId="{8293CCFA-27C6-4C6D-B380-7D67FF8DBC3B}" type="pres">
      <dgm:prSet presAssocID="{4E0C5DF4-E737-473B-AC13-B951CC895F60}" presName="hierRoot2" presStyleCnt="0">
        <dgm:presLayoutVars>
          <dgm:hierBranch val="init"/>
        </dgm:presLayoutVars>
      </dgm:prSet>
      <dgm:spPr/>
    </dgm:pt>
    <dgm:pt modelId="{D4F7A068-8A83-44C4-BD46-763C120DF898}" type="pres">
      <dgm:prSet presAssocID="{4E0C5DF4-E737-473B-AC13-B951CC895F60}" presName="rootComposite" presStyleCnt="0"/>
      <dgm:spPr/>
    </dgm:pt>
    <dgm:pt modelId="{7E02401C-ABDB-48B6-93B5-978928CBE31C}" type="pres">
      <dgm:prSet presAssocID="{4E0C5DF4-E737-473B-AC13-B951CC895F60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042A42-FBFD-4D5F-B9E7-02E9B3543DB2}" type="pres">
      <dgm:prSet presAssocID="{4E0C5DF4-E737-473B-AC13-B951CC895F60}" presName="rootConnector" presStyleLbl="node4" presStyleIdx="5" presStyleCnt="6"/>
      <dgm:spPr/>
      <dgm:t>
        <a:bodyPr/>
        <a:lstStyle/>
        <a:p>
          <a:endParaRPr lang="de-DE"/>
        </a:p>
      </dgm:t>
    </dgm:pt>
    <dgm:pt modelId="{B27C7808-8771-43E0-B626-DAD634D7B569}" type="pres">
      <dgm:prSet presAssocID="{4E0C5DF4-E737-473B-AC13-B951CC895F60}" presName="hierChild4" presStyleCnt="0"/>
      <dgm:spPr/>
    </dgm:pt>
    <dgm:pt modelId="{C808DA9B-1633-4D35-BBB5-7964F8865A80}" type="pres">
      <dgm:prSet presAssocID="{4E0C5DF4-E737-473B-AC13-B951CC895F60}" presName="hierChild5" presStyleCnt="0"/>
      <dgm:spPr/>
    </dgm:pt>
    <dgm:pt modelId="{D23D7544-179D-48A8-AFBB-05103E7F6442}" type="pres">
      <dgm:prSet presAssocID="{7D976BBD-D88F-4866-AA58-4CFDFB26E991}" presName="hierChild5" presStyleCnt="0"/>
      <dgm:spPr/>
    </dgm:pt>
    <dgm:pt modelId="{9378C0E7-C870-4CAF-808B-F934471938B9}" type="pres">
      <dgm:prSet presAssocID="{45F3F4E7-86CA-49AA-955D-D0DE40C3E0A1}" presName="hierChild5" presStyleCnt="0"/>
      <dgm:spPr/>
    </dgm:pt>
    <dgm:pt modelId="{B267E62C-BF89-40CF-9852-50A635B5015E}" type="pres">
      <dgm:prSet presAssocID="{1F89E85D-D70F-46B5-B07D-FF73D6D34B70}" presName="hierChild3" presStyleCnt="0"/>
      <dgm:spPr/>
    </dgm:pt>
  </dgm:ptLst>
  <dgm:cxnLst>
    <dgm:cxn modelId="{C984934C-B1A1-41AE-89F8-42F9A4CC199B}" type="presOf" srcId="{7D976BBD-D88F-4866-AA58-4CFDFB26E991}" destId="{D2EB41D5-9202-4B2A-9F3B-EB755BC3D6A8}" srcOrd="0" destOrd="0" presId="urn:microsoft.com/office/officeart/2005/8/layout/orgChart1"/>
    <dgm:cxn modelId="{C07EA720-4704-416A-AAF8-028CBF8A9EB9}" type="presOf" srcId="{47493422-35BB-462D-937A-638F042F101E}" destId="{F5755630-11F2-4341-9026-4C5FA534A2D8}" srcOrd="0" destOrd="0" presId="urn:microsoft.com/office/officeart/2005/8/layout/orgChart1"/>
    <dgm:cxn modelId="{14F03488-C813-443F-8382-7B57821D477B}" srcId="{8A4FC24E-E9EA-4C7F-A20F-6FF20B28DF82}" destId="{47493422-35BB-462D-937A-638F042F101E}" srcOrd="0" destOrd="0" parTransId="{B52D5351-B5EF-43BA-B39B-B063350E8D9D}" sibTransId="{298417E6-39FA-4D48-A3B9-FA4E6723D149}"/>
    <dgm:cxn modelId="{15D8CB86-A027-49F6-9CD0-BD92881029AB}" srcId="{AB147CEE-51B0-4582-A0E0-2D5F322E71E4}" destId="{1F89E85D-D70F-46B5-B07D-FF73D6D34B70}" srcOrd="0" destOrd="0" parTransId="{2FF2ACD4-8A36-4109-ACC7-21FAF96435AD}" sibTransId="{B60E98CD-6C74-46A8-8B96-79F524C08DD0}"/>
    <dgm:cxn modelId="{9AE4A48B-F573-4B16-ADE2-F524C248033B}" type="presOf" srcId="{1F89E85D-D70F-46B5-B07D-FF73D6D34B70}" destId="{85DEEFA9-85CB-4FF7-8EE4-89C911CD6702}" srcOrd="0" destOrd="0" presId="urn:microsoft.com/office/officeart/2005/8/layout/orgChart1"/>
    <dgm:cxn modelId="{B859ACE3-D051-4CDE-89BD-B7189DEB147C}" srcId="{1F89E85D-D70F-46B5-B07D-FF73D6D34B70}" destId="{45F3F4E7-86CA-49AA-955D-D0DE40C3E0A1}" srcOrd="0" destOrd="0" parTransId="{F9168A64-D6B0-4F1D-8EAB-960FEA8E012B}" sibTransId="{3081EFE7-9429-4417-B047-9278AD86AA10}"/>
    <dgm:cxn modelId="{7AB11977-8CE2-48CB-95E4-97FDB22E35AF}" type="presOf" srcId="{72CE5EB9-C720-4E0D-8FBC-421F8AD1B44A}" destId="{51CF04BD-96DE-4FEA-9670-62B315EA97BE}" srcOrd="0" destOrd="0" presId="urn:microsoft.com/office/officeart/2005/8/layout/orgChart1"/>
    <dgm:cxn modelId="{FB367D4C-9C18-4824-BED4-C971F1BAFF8A}" type="presOf" srcId="{6B730DF1-2A3A-4481-BA59-93A889B040B2}" destId="{924C8A56-C8F8-4BAA-A5E0-3755BF63AAA6}" srcOrd="0" destOrd="0" presId="urn:microsoft.com/office/officeart/2005/8/layout/orgChart1"/>
    <dgm:cxn modelId="{4BC9A5E8-5279-4CF5-8F35-096A7038760F}" type="presOf" srcId="{E58353ED-082F-44F1-B6D9-50E629E0F945}" destId="{935AACED-575E-4053-A66D-C80136182A14}" srcOrd="0" destOrd="0" presId="urn:microsoft.com/office/officeart/2005/8/layout/orgChart1"/>
    <dgm:cxn modelId="{EA4DA054-70D2-4E86-8F22-EA410A715279}" type="presOf" srcId="{4FDE428A-CD97-4234-8C21-6485554E1FA8}" destId="{C2B603CA-F598-4589-BF47-143EA9F347CE}" srcOrd="0" destOrd="0" presId="urn:microsoft.com/office/officeart/2005/8/layout/orgChart1"/>
    <dgm:cxn modelId="{60A14014-58C5-4512-82DA-FD74F5240669}" type="presOf" srcId="{45F3F4E7-86CA-49AA-955D-D0DE40C3E0A1}" destId="{048D65CC-A20B-4C56-B448-19E7D392C47D}" srcOrd="0" destOrd="0" presId="urn:microsoft.com/office/officeart/2005/8/layout/orgChart1"/>
    <dgm:cxn modelId="{C46D80C6-0849-4BB2-BA86-688F5BEEEF53}" srcId="{7D976BBD-D88F-4866-AA58-4CFDFB26E991}" destId="{6B730DF1-2A3A-4481-BA59-93A889B040B2}" srcOrd="0" destOrd="0" parTransId="{72CE5EB9-C720-4E0D-8FBC-421F8AD1B44A}" sibTransId="{235440AE-27C2-4FB2-98A8-4B8FDF50D90E}"/>
    <dgm:cxn modelId="{AFA94DB4-C570-403F-8BEB-377F7CC7B44A}" type="presOf" srcId="{0DD86196-EB59-4743-AE84-553F363B2BEB}" destId="{9EED4D5C-02AF-44B2-AF4A-30EA963E1207}" srcOrd="0" destOrd="0" presId="urn:microsoft.com/office/officeart/2005/8/layout/orgChart1"/>
    <dgm:cxn modelId="{12A5A5D3-B757-45CA-81D1-118916A92DFC}" type="presOf" srcId="{8DA81517-C1C7-4F29-B649-1B439EC6CAF4}" destId="{CCCF1B29-3DEB-4344-A92C-2A251D270590}" srcOrd="0" destOrd="0" presId="urn:microsoft.com/office/officeart/2005/8/layout/orgChart1"/>
    <dgm:cxn modelId="{D0F0AF21-0D8F-4E1F-A23F-3B6DA95D8414}" type="presOf" srcId="{4E0C5DF4-E737-473B-AC13-B951CC895F60}" destId="{7E02401C-ABDB-48B6-93B5-978928CBE31C}" srcOrd="0" destOrd="0" presId="urn:microsoft.com/office/officeart/2005/8/layout/orgChart1"/>
    <dgm:cxn modelId="{F9D73FDB-F1AF-4B54-B54C-833FE667953E}" type="presOf" srcId="{4FDE428A-CD97-4234-8C21-6485554E1FA8}" destId="{47BCF6F5-DC9E-4D55-AA0D-C6EE3980347E}" srcOrd="1" destOrd="0" presId="urn:microsoft.com/office/officeart/2005/8/layout/orgChart1"/>
    <dgm:cxn modelId="{BC014E71-B44F-4B8C-9AC0-B1B3C1F303E4}" type="presOf" srcId="{F9168A64-D6B0-4F1D-8EAB-960FEA8E012B}" destId="{2902C22F-F374-49B9-8016-3089A8ABDEA0}" srcOrd="0" destOrd="0" presId="urn:microsoft.com/office/officeart/2005/8/layout/orgChart1"/>
    <dgm:cxn modelId="{E6B5E3CD-9E53-4745-856F-2BF98A2A827A}" type="presOf" srcId="{8A4FC24E-E9EA-4C7F-A20F-6FF20B28DF82}" destId="{AC5125BB-DB70-4F6C-A7C4-C154F70BA3FF}" srcOrd="0" destOrd="0" presId="urn:microsoft.com/office/officeart/2005/8/layout/orgChart1"/>
    <dgm:cxn modelId="{2B5E0CA3-1BBA-4D88-91AF-29217726B442}" type="presOf" srcId="{E7A4A8F8-5AC2-4DB1-9F68-E59AF45B498A}" destId="{6A482D15-DDEE-4D7B-A0EE-E825B2B06EF7}" srcOrd="0" destOrd="0" presId="urn:microsoft.com/office/officeart/2005/8/layout/orgChart1"/>
    <dgm:cxn modelId="{9A8DD826-1015-4A5B-BBC1-09C5D5A5E593}" srcId="{6009DF1F-6F53-4FA2-A40F-D083CADB0978}" destId="{4FDE428A-CD97-4234-8C21-6485554E1FA8}" srcOrd="0" destOrd="0" parTransId="{0B9BCC67-49A3-449D-86AD-1003A0F93E61}" sibTransId="{947A9465-E2EB-4118-886C-4F776910352B}"/>
    <dgm:cxn modelId="{B5C74518-E829-484F-9B0B-712BC0CD0D27}" srcId="{47493422-35BB-462D-937A-638F042F101E}" destId="{6009DF1F-6F53-4FA2-A40F-D083CADB0978}" srcOrd="0" destOrd="0" parTransId="{E7A4A8F8-5AC2-4DB1-9F68-E59AF45B498A}" sibTransId="{C2642F6B-D0EC-495F-AD2A-3BF89196512F}"/>
    <dgm:cxn modelId="{BB1204DC-CD22-495D-85C6-3672B0292E02}" type="presOf" srcId="{7D976BBD-D88F-4866-AA58-4CFDFB26E991}" destId="{51A2B18D-0288-4606-80C9-0C2025097E12}" srcOrd="1" destOrd="0" presId="urn:microsoft.com/office/officeart/2005/8/layout/orgChart1"/>
    <dgm:cxn modelId="{D00ADCAF-C83F-4CAE-9F08-728F13BCFD85}" type="presOf" srcId="{89996887-C126-4DC3-A473-A5B5A92DCE46}" destId="{BA5E27C8-AD3B-4225-924B-AAC70682D9CE}" srcOrd="1" destOrd="0" presId="urn:microsoft.com/office/officeart/2005/8/layout/orgChart1"/>
    <dgm:cxn modelId="{01C49507-0E1C-4BC4-A6E2-8612EC69F95B}" type="presOf" srcId="{89996887-C126-4DC3-A473-A5B5A92DCE46}" destId="{5C8C7A43-E826-44A1-A194-D20AA9E2D331}" srcOrd="0" destOrd="0" presId="urn:microsoft.com/office/officeart/2005/8/layout/orgChart1"/>
    <dgm:cxn modelId="{E099FC82-8BBD-4082-AD64-3B3E8A1EC604}" type="presOf" srcId="{AB147CEE-51B0-4582-A0E0-2D5F322E71E4}" destId="{F0209B3B-A753-47C4-B93E-159D1CADFEAA}" srcOrd="0" destOrd="0" presId="urn:microsoft.com/office/officeart/2005/8/layout/orgChart1"/>
    <dgm:cxn modelId="{E246F2AC-23DA-446E-952E-7A9395CCEBE5}" srcId="{7D976BBD-D88F-4866-AA58-4CFDFB26E991}" destId="{4E0C5DF4-E737-473B-AC13-B951CC895F60}" srcOrd="2" destOrd="0" parTransId="{5053336E-09E5-432C-9548-A03FC5CDB005}" sibTransId="{D3ADE009-C605-47DC-ACEF-9F07F88BB357}"/>
    <dgm:cxn modelId="{079B64CF-A65B-4DDD-9C03-22F7871ED7FE}" type="presOf" srcId="{8A4FC24E-E9EA-4C7F-A20F-6FF20B28DF82}" destId="{74E20B2D-3BBB-4BCC-9F03-CBE31567BB50}" srcOrd="1" destOrd="0" presId="urn:microsoft.com/office/officeart/2005/8/layout/orgChart1"/>
    <dgm:cxn modelId="{8E4521CC-E598-4C7A-9A68-6A22E267F127}" type="presOf" srcId="{1F89E85D-D70F-46B5-B07D-FF73D6D34B70}" destId="{AB42E8C7-3EEE-4033-9310-0DC6CD952FDD}" srcOrd="1" destOrd="0" presId="urn:microsoft.com/office/officeart/2005/8/layout/orgChart1"/>
    <dgm:cxn modelId="{F4FA6A3E-AA93-487B-9172-8CC6F9C2CFE9}" type="presOf" srcId="{B52D5351-B5EF-43BA-B39B-B063350E8D9D}" destId="{EE2CBDAA-B097-48FC-9953-29976B2C82DA}" srcOrd="0" destOrd="0" presId="urn:microsoft.com/office/officeart/2005/8/layout/orgChart1"/>
    <dgm:cxn modelId="{D0ECC4A3-32B6-471E-8488-DD593C2E4116}" type="presOf" srcId="{4E0C5DF4-E737-473B-AC13-B951CC895F60}" destId="{00042A42-FBFD-4D5F-B9E7-02E9B3543DB2}" srcOrd="1" destOrd="0" presId="urn:microsoft.com/office/officeart/2005/8/layout/orgChart1"/>
    <dgm:cxn modelId="{6B0A7A01-E8D4-4B18-91A5-159F2B580F23}" srcId="{7D976BBD-D88F-4866-AA58-4CFDFB26E991}" destId="{89996887-C126-4DC3-A473-A5B5A92DCE46}" srcOrd="1" destOrd="0" parTransId="{8DA81517-C1C7-4F29-B649-1B439EC6CAF4}" sibTransId="{3C057C87-1D51-414C-AB49-E09E0962B2AD}"/>
    <dgm:cxn modelId="{3C056CB2-F7EA-45EC-8233-2E5A16083956}" type="presOf" srcId="{6009DF1F-6F53-4FA2-A40F-D083CADB0978}" destId="{79145765-ADAD-4A79-A8B4-F3DB3687AA2B}" srcOrd="1" destOrd="0" presId="urn:microsoft.com/office/officeart/2005/8/layout/orgChart1"/>
    <dgm:cxn modelId="{84209D6A-4339-43C3-AF3D-0CC48CF0E420}" type="presOf" srcId="{5053336E-09E5-432C-9548-A03FC5CDB005}" destId="{2AE46300-90AB-4771-A27B-05C5C50A5C21}" srcOrd="0" destOrd="0" presId="urn:microsoft.com/office/officeart/2005/8/layout/orgChart1"/>
    <dgm:cxn modelId="{DC5DF6F8-0301-4054-8B69-270B899B5F87}" srcId="{45F3F4E7-86CA-49AA-955D-D0DE40C3E0A1}" destId="{8A4FC24E-E9EA-4C7F-A20F-6FF20B28DF82}" srcOrd="0" destOrd="0" parTransId="{E58353ED-082F-44F1-B6D9-50E629E0F945}" sibTransId="{B8FD4544-815B-4F36-9833-13A861685D9E}"/>
    <dgm:cxn modelId="{CD9D8102-A9D2-4ACB-820B-7EE3E310C116}" type="presOf" srcId="{45F3F4E7-86CA-49AA-955D-D0DE40C3E0A1}" destId="{00E7DD06-88CA-4A1F-9461-AF06B5339C56}" srcOrd="1" destOrd="0" presId="urn:microsoft.com/office/officeart/2005/8/layout/orgChart1"/>
    <dgm:cxn modelId="{03391E13-A175-4F01-8D35-15B2D162DDDE}" type="presOf" srcId="{0B9BCC67-49A3-449D-86AD-1003A0F93E61}" destId="{4B0AC6E3-641C-4F00-B39D-897421A805E8}" srcOrd="0" destOrd="0" presId="urn:microsoft.com/office/officeart/2005/8/layout/orgChart1"/>
    <dgm:cxn modelId="{4E27808C-4CAD-4D50-823F-539D3FEEFEF4}" type="presOf" srcId="{6B730DF1-2A3A-4481-BA59-93A889B040B2}" destId="{976501E3-B571-40EE-A928-EDF532CAE4A0}" srcOrd="1" destOrd="0" presId="urn:microsoft.com/office/officeart/2005/8/layout/orgChart1"/>
    <dgm:cxn modelId="{9A78310F-336B-461E-9386-B1802CE0B86D}" type="presOf" srcId="{47493422-35BB-462D-937A-638F042F101E}" destId="{6C058903-FDDA-4B9D-9596-E20E25370317}" srcOrd="1" destOrd="0" presId="urn:microsoft.com/office/officeart/2005/8/layout/orgChart1"/>
    <dgm:cxn modelId="{9FD8E8F9-4A58-4B79-891A-BB0E666BC14B}" srcId="{45F3F4E7-86CA-49AA-955D-D0DE40C3E0A1}" destId="{7D976BBD-D88F-4866-AA58-4CFDFB26E991}" srcOrd="1" destOrd="0" parTransId="{0DD86196-EB59-4743-AE84-553F363B2BEB}" sibTransId="{E7719D1D-5D61-4F35-9178-188952BFA86C}"/>
    <dgm:cxn modelId="{3734D98B-9291-4642-B7C2-0771572D657B}" type="presOf" srcId="{6009DF1F-6F53-4FA2-A40F-D083CADB0978}" destId="{DC9026BE-FCC3-4AA8-86A9-606DD0B09463}" srcOrd="0" destOrd="0" presId="urn:microsoft.com/office/officeart/2005/8/layout/orgChart1"/>
    <dgm:cxn modelId="{26B43BB7-FC14-463C-A891-336DF2ED2E92}" type="presParOf" srcId="{F0209B3B-A753-47C4-B93E-159D1CADFEAA}" destId="{CA84800D-31B9-4BAE-9D70-DCEB7B886A97}" srcOrd="0" destOrd="0" presId="urn:microsoft.com/office/officeart/2005/8/layout/orgChart1"/>
    <dgm:cxn modelId="{678CC8FC-09E1-4B98-8C4A-FFB306CC68B7}" type="presParOf" srcId="{CA84800D-31B9-4BAE-9D70-DCEB7B886A97}" destId="{D030BEE9-151D-4B1A-9DD3-EE97FC376B2D}" srcOrd="0" destOrd="0" presId="urn:microsoft.com/office/officeart/2005/8/layout/orgChart1"/>
    <dgm:cxn modelId="{1DC76B93-EF1E-4F71-AC38-B4A2A09440E4}" type="presParOf" srcId="{D030BEE9-151D-4B1A-9DD3-EE97FC376B2D}" destId="{85DEEFA9-85CB-4FF7-8EE4-89C911CD6702}" srcOrd="0" destOrd="0" presId="urn:microsoft.com/office/officeart/2005/8/layout/orgChart1"/>
    <dgm:cxn modelId="{8019A564-25D0-4233-BB8F-E26EF0A9FA0B}" type="presParOf" srcId="{D030BEE9-151D-4B1A-9DD3-EE97FC376B2D}" destId="{AB42E8C7-3EEE-4033-9310-0DC6CD952FDD}" srcOrd="1" destOrd="0" presId="urn:microsoft.com/office/officeart/2005/8/layout/orgChart1"/>
    <dgm:cxn modelId="{655BD74E-D719-4CEC-A893-C7E001DE55E8}" type="presParOf" srcId="{CA84800D-31B9-4BAE-9D70-DCEB7B886A97}" destId="{18D8D205-C7AC-40E7-9B1D-4EB5B0F80215}" srcOrd="1" destOrd="0" presId="urn:microsoft.com/office/officeart/2005/8/layout/orgChart1"/>
    <dgm:cxn modelId="{0E06FEF6-D733-43E6-A3A0-1C5A904A4508}" type="presParOf" srcId="{18D8D205-C7AC-40E7-9B1D-4EB5B0F80215}" destId="{2902C22F-F374-49B9-8016-3089A8ABDEA0}" srcOrd="0" destOrd="0" presId="urn:microsoft.com/office/officeart/2005/8/layout/orgChart1"/>
    <dgm:cxn modelId="{873C2D70-6F7C-42DB-94D3-EE4F0398427E}" type="presParOf" srcId="{18D8D205-C7AC-40E7-9B1D-4EB5B0F80215}" destId="{9D1B33A5-DF7E-42C0-96E8-56DF9D11855C}" srcOrd="1" destOrd="0" presId="urn:microsoft.com/office/officeart/2005/8/layout/orgChart1"/>
    <dgm:cxn modelId="{268AE81C-D054-481D-A1EC-71E094975328}" type="presParOf" srcId="{9D1B33A5-DF7E-42C0-96E8-56DF9D11855C}" destId="{7F4BA610-A09C-4236-976D-8718E088B5DA}" srcOrd="0" destOrd="0" presId="urn:microsoft.com/office/officeart/2005/8/layout/orgChart1"/>
    <dgm:cxn modelId="{5CD32428-3C56-4C0C-BDAD-2723285BB819}" type="presParOf" srcId="{7F4BA610-A09C-4236-976D-8718E088B5DA}" destId="{048D65CC-A20B-4C56-B448-19E7D392C47D}" srcOrd="0" destOrd="0" presId="urn:microsoft.com/office/officeart/2005/8/layout/orgChart1"/>
    <dgm:cxn modelId="{57765524-8C33-444D-8A42-1A4270547ABF}" type="presParOf" srcId="{7F4BA610-A09C-4236-976D-8718E088B5DA}" destId="{00E7DD06-88CA-4A1F-9461-AF06B5339C56}" srcOrd="1" destOrd="0" presId="urn:microsoft.com/office/officeart/2005/8/layout/orgChart1"/>
    <dgm:cxn modelId="{1D8DFF05-E522-4B96-B2FC-99D67F36D6A0}" type="presParOf" srcId="{9D1B33A5-DF7E-42C0-96E8-56DF9D11855C}" destId="{CEEE63B5-FE21-48DB-ABAC-221A2D2BDE7B}" srcOrd="1" destOrd="0" presId="urn:microsoft.com/office/officeart/2005/8/layout/orgChart1"/>
    <dgm:cxn modelId="{1E3795A2-2E87-40EE-B5DE-0C752E64004A}" type="presParOf" srcId="{CEEE63B5-FE21-48DB-ABAC-221A2D2BDE7B}" destId="{935AACED-575E-4053-A66D-C80136182A14}" srcOrd="0" destOrd="0" presId="urn:microsoft.com/office/officeart/2005/8/layout/orgChart1"/>
    <dgm:cxn modelId="{49EA1DBF-E64F-4E38-A5EE-308266063DD2}" type="presParOf" srcId="{CEEE63B5-FE21-48DB-ABAC-221A2D2BDE7B}" destId="{6C2B09EE-BB96-4BF6-B073-14B66E74B2D9}" srcOrd="1" destOrd="0" presId="urn:microsoft.com/office/officeart/2005/8/layout/orgChart1"/>
    <dgm:cxn modelId="{1BF5A33D-A20F-40DA-A371-D6FBAE70FB90}" type="presParOf" srcId="{6C2B09EE-BB96-4BF6-B073-14B66E74B2D9}" destId="{4D73FA47-140F-488D-9A17-DB541FA58582}" srcOrd="0" destOrd="0" presId="urn:microsoft.com/office/officeart/2005/8/layout/orgChart1"/>
    <dgm:cxn modelId="{082A02D0-231E-4A33-9CAE-30D21871DA18}" type="presParOf" srcId="{4D73FA47-140F-488D-9A17-DB541FA58582}" destId="{AC5125BB-DB70-4F6C-A7C4-C154F70BA3FF}" srcOrd="0" destOrd="0" presId="urn:microsoft.com/office/officeart/2005/8/layout/orgChart1"/>
    <dgm:cxn modelId="{FC8FF701-4CED-4D19-A8E6-EF5B3B700E75}" type="presParOf" srcId="{4D73FA47-140F-488D-9A17-DB541FA58582}" destId="{74E20B2D-3BBB-4BCC-9F03-CBE31567BB50}" srcOrd="1" destOrd="0" presId="urn:microsoft.com/office/officeart/2005/8/layout/orgChart1"/>
    <dgm:cxn modelId="{DAC6D1F5-3AF6-43FE-8258-D591D1E59816}" type="presParOf" srcId="{6C2B09EE-BB96-4BF6-B073-14B66E74B2D9}" destId="{EB817C17-C13E-4CEE-8F15-038158AA6751}" srcOrd="1" destOrd="0" presId="urn:microsoft.com/office/officeart/2005/8/layout/orgChart1"/>
    <dgm:cxn modelId="{94E00DA3-26E5-40C3-AD14-654621C93530}" type="presParOf" srcId="{EB817C17-C13E-4CEE-8F15-038158AA6751}" destId="{EE2CBDAA-B097-48FC-9953-29976B2C82DA}" srcOrd="0" destOrd="0" presId="urn:microsoft.com/office/officeart/2005/8/layout/orgChart1"/>
    <dgm:cxn modelId="{2DD9E38F-223F-432E-BC6C-9B92B6EC6692}" type="presParOf" srcId="{EB817C17-C13E-4CEE-8F15-038158AA6751}" destId="{B59FCB94-88FD-4071-AEAB-50318962B836}" srcOrd="1" destOrd="0" presId="urn:microsoft.com/office/officeart/2005/8/layout/orgChart1"/>
    <dgm:cxn modelId="{3F0607DA-8FC9-48F5-BFF2-9E979C5A4E5E}" type="presParOf" srcId="{B59FCB94-88FD-4071-AEAB-50318962B836}" destId="{10ECA858-B278-4078-A71A-DDA1946A23A7}" srcOrd="0" destOrd="0" presId="urn:microsoft.com/office/officeart/2005/8/layout/orgChart1"/>
    <dgm:cxn modelId="{C1C9C1C4-CDAF-42A4-9B27-15F21D405AA9}" type="presParOf" srcId="{10ECA858-B278-4078-A71A-DDA1946A23A7}" destId="{F5755630-11F2-4341-9026-4C5FA534A2D8}" srcOrd="0" destOrd="0" presId="urn:microsoft.com/office/officeart/2005/8/layout/orgChart1"/>
    <dgm:cxn modelId="{4840CC6D-4630-4A22-BE6F-A0E921A7C1A9}" type="presParOf" srcId="{10ECA858-B278-4078-A71A-DDA1946A23A7}" destId="{6C058903-FDDA-4B9D-9596-E20E25370317}" srcOrd="1" destOrd="0" presId="urn:microsoft.com/office/officeart/2005/8/layout/orgChart1"/>
    <dgm:cxn modelId="{1B3F21FB-48BC-4458-979A-E38703AC443C}" type="presParOf" srcId="{B59FCB94-88FD-4071-AEAB-50318962B836}" destId="{7F07C71E-363A-411B-A61C-EA3D310195F2}" srcOrd="1" destOrd="0" presId="urn:microsoft.com/office/officeart/2005/8/layout/orgChart1"/>
    <dgm:cxn modelId="{9934F12D-151E-4BC0-A999-313E6A8E93E3}" type="presParOf" srcId="{7F07C71E-363A-411B-A61C-EA3D310195F2}" destId="{6A482D15-DDEE-4D7B-A0EE-E825B2B06EF7}" srcOrd="0" destOrd="0" presId="urn:microsoft.com/office/officeart/2005/8/layout/orgChart1"/>
    <dgm:cxn modelId="{471B4292-5BA2-42ED-9741-816C64C5A87D}" type="presParOf" srcId="{7F07C71E-363A-411B-A61C-EA3D310195F2}" destId="{81C2E01E-4B9C-473A-A18E-88075EFE9F38}" srcOrd="1" destOrd="0" presId="urn:microsoft.com/office/officeart/2005/8/layout/orgChart1"/>
    <dgm:cxn modelId="{956A1CDA-2506-4C06-8693-8D519BEFCE27}" type="presParOf" srcId="{81C2E01E-4B9C-473A-A18E-88075EFE9F38}" destId="{9719EA45-8398-48CC-9F87-E381A6B0DA52}" srcOrd="0" destOrd="0" presId="urn:microsoft.com/office/officeart/2005/8/layout/orgChart1"/>
    <dgm:cxn modelId="{DB7CE5F3-4D05-4F45-A940-A46684E2021D}" type="presParOf" srcId="{9719EA45-8398-48CC-9F87-E381A6B0DA52}" destId="{DC9026BE-FCC3-4AA8-86A9-606DD0B09463}" srcOrd="0" destOrd="0" presId="urn:microsoft.com/office/officeart/2005/8/layout/orgChart1"/>
    <dgm:cxn modelId="{F45521A7-07BA-4B14-A4BF-D8C98652613D}" type="presParOf" srcId="{9719EA45-8398-48CC-9F87-E381A6B0DA52}" destId="{79145765-ADAD-4A79-A8B4-F3DB3687AA2B}" srcOrd="1" destOrd="0" presId="urn:microsoft.com/office/officeart/2005/8/layout/orgChart1"/>
    <dgm:cxn modelId="{86A1B4BC-56B1-43F2-AE12-957C662EA5F5}" type="presParOf" srcId="{81C2E01E-4B9C-473A-A18E-88075EFE9F38}" destId="{98D83DC5-88D5-49EA-B0BB-1EDFA4982146}" srcOrd="1" destOrd="0" presId="urn:microsoft.com/office/officeart/2005/8/layout/orgChart1"/>
    <dgm:cxn modelId="{F6F4F56A-4553-4DCA-B0D5-A787DCD1569E}" type="presParOf" srcId="{98D83DC5-88D5-49EA-B0BB-1EDFA4982146}" destId="{4B0AC6E3-641C-4F00-B39D-897421A805E8}" srcOrd="0" destOrd="0" presId="urn:microsoft.com/office/officeart/2005/8/layout/orgChart1"/>
    <dgm:cxn modelId="{8F3A71CA-132D-4F99-A229-E5407338EA2F}" type="presParOf" srcId="{98D83DC5-88D5-49EA-B0BB-1EDFA4982146}" destId="{6352F792-A00D-499C-87EC-7B88B4FC67FD}" srcOrd="1" destOrd="0" presId="urn:microsoft.com/office/officeart/2005/8/layout/orgChart1"/>
    <dgm:cxn modelId="{44841441-5261-4C11-B346-DDF226ACCEC4}" type="presParOf" srcId="{6352F792-A00D-499C-87EC-7B88B4FC67FD}" destId="{6045AD08-CF4A-4F44-994F-BAF1E3ED6495}" srcOrd="0" destOrd="0" presId="urn:microsoft.com/office/officeart/2005/8/layout/orgChart1"/>
    <dgm:cxn modelId="{1F260072-D118-4C80-9695-5405358B1D6D}" type="presParOf" srcId="{6045AD08-CF4A-4F44-994F-BAF1E3ED6495}" destId="{C2B603CA-F598-4589-BF47-143EA9F347CE}" srcOrd="0" destOrd="0" presId="urn:microsoft.com/office/officeart/2005/8/layout/orgChart1"/>
    <dgm:cxn modelId="{D2DDC755-4C53-4740-87DE-9679F92A77FF}" type="presParOf" srcId="{6045AD08-CF4A-4F44-994F-BAF1E3ED6495}" destId="{47BCF6F5-DC9E-4D55-AA0D-C6EE3980347E}" srcOrd="1" destOrd="0" presId="urn:microsoft.com/office/officeart/2005/8/layout/orgChart1"/>
    <dgm:cxn modelId="{F9A372A6-DA89-474C-BE23-9134E8421A52}" type="presParOf" srcId="{6352F792-A00D-499C-87EC-7B88B4FC67FD}" destId="{F10D9CB7-BD1D-42E3-856A-4FA3E35BCD25}" srcOrd="1" destOrd="0" presId="urn:microsoft.com/office/officeart/2005/8/layout/orgChart1"/>
    <dgm:cxn modelId="{975C3F77-7866-4032-8BBB-370959B3A107}" type="presParOf" srcId="{6352F792-A00D-499C-87EC-7B88B4FC67FD}" destId="{30A933E7-3B82-4960-A19C-01C7D6133EE6}" srcOrd="2" destOrd="0" presId="urn:microsoft.com/office/officeart/2005/8/layout/orgChart1"/>
    <dgm:cxn modelId="{298E5220-4E30-40E0-B80C-C232F8C4C099}" type="presParOf" srcId="{81C2E01E-4B9C-473A-A18E-88075EFE9F38}" destId="{03803442-FAB4-455D-B660-EACB36173A22}" srcOrd="2" destOrd="0" presId="urn:microsoft.com/office/officeart/2005/8/layout/orgChart1"/>
    <dgm:cxn modelId="{D5B1956C-8F6B-4D6C-92A3-5D8D9AB215F6}" type="presParOf" srcId="{B59FCB94-88FD-4071-AEAB-50318962B836}" destId="{1687E0BE-D673-41F6-983C-129293D4FC1C}" srcOrd="2" destOrd="0" presId="urn:microsoft.com/office/officeart/2005/8/layout/orgChart1"/>
    <dgm:cxn modelId="{67D1EADD-9890-438E-95F4-9A5180A73F14}" type="presParOf" srcId="{6C2B09EE-BB96-4BF6-B073-14B66E74B2D9}" destId="{FF6CDD03-1E8B-49D1-9F63-AC9723E59D92}" srcOrd="2" destOrd="0" presId="urn:microsoft.com/office/officeart/2005/8/layout/orgChart1"/>
    <dgm:cxn modelId="{D3757BC0-394F-4A39-A87D-A559DF4580A2}" type="presParOf" srcId="{CEEE63B5-FE21-48DB-ABAC-221A2D2BDE7B}" destId="{9EED4D5C-02AF-44B2-AF4A-30EA963E1207}" srcOrd="2" destOrd="0" presId="urn:microsoft.com/office/officeart/2005/8/layout/orgChart1"/>
    <dgm:cxn modelId="{0F68F811-E489-4846-A810-18DF813FCFE6}" type="presParOf" srcId="{CEEE63B5-FE21-48DB-ABAC-221A2D2BDE7B}" destId="{0262D5B2-C9B4-4511-80A3-564134D32493}" srcOrd="3" destOrd="0" presId="urn:microsoft.com/office/officeart/2005/8/layout/orgChart1"/>
    <dgm:cxn modelId="{B619CF3B-A698-4232-BB0C-5932AAD060BF}" type="presParOf" srcId="{0262D5B2-C9B4-4511-80A3-564134D32493}" destId="{B9D6909F-DF1C-4FE0-A7D3-23920A24D942}" srcOrd="0" destOrd="0" presId="urn:microsoft.com/office/officeart/2005/8/layout/orgChart1"/>
    <dgm:cxn modelId="{D4DF1E9C-38E0-45D8-8133-D2321254AB09}" type="presParOf" srcId="{B9D6909F-DF1C-4FE0-A7D3-23920A24D942}" destId="{D2EB41D5-9202-4B2A-9F3B-EB755BC3D6A8}" srcOrd="0" destOrd="0" presId="urn:microsoft.com/office/officeart/2005/8/layout/orgChart1"/>
    <dgm:cxn modelId="{4971E0CE-D02F-49A8-A8B6-D6B2548AF7A7}" type="presParOf" srcId="{B9D6909F-DF1C-4FE0-A7D3-23920A24D942}" destId="{51A2B18D-0288-4606-80C9-0C2025097E12}" srcOrd="1" destOrd="0" presId="urn:microsoft.com/office/officeart/2005/8/layout/orgChart1"/>
    <dgm:cxn modelId="{4AAFF7FA-C584-4B44-AED2-C8D73C2AFD9C}" type="presParOf" srcId="{0262D5B2-C9B4-4511-80A3-564134D32493}" destId="{B7F9CB7C-0729-4DEF-94D6-7BCA0430119E}" srcOrd="1" destOrd="0" presId="urn:microsoft.com/office/officeart/2005/8/layout/orgChart1"/>
    <dgm:cxn modelId="{CEF2D453-6588-4F52-B780-B5D0763CB936}" type="presParOf" srcId="{B7F9CB7C-0729-4DEF-94D6-7BCA0430119E}" destId="{51CF04BD-96DE-4FEA-9670-62B315EA97BE}" srcOrd="0" destOrd="0" presId="urn:microsoft.com/office/officeart/2005/8/layout/orgChart1"/>
    <dgm:cxn modelId="{98E4BEDD-702F-4872-B358-35135713253C}" type="presParOf" srcId="{B7F9CB7C-0729-4DEF-94D6-7BCA0430119E}" destId="{8E760722-8190-46AE-B31B-5CFD28D3D62D}" srcOrd="1" destOrd="0" presId="urn:microsoft.com/office/officeart/2005/8/layout/orgChart1"/>
    <dgm:cxn modelId="{C2152196-D955-47DB-82D2-29C4000C392C}" type="presParOf" srcId="{8E760722-8190-46AE-B31B-5CFD28D3D62D}" destId="{8608026B-77DF-45C6-92B3-4BFD64C3E6C6}" srcOrd="0" destOrd="0" presId="urn:microsoft.com/office/officeart/2005/8/layout/orgChart1"/>
    <dgm:cxn modelId="{83460A39-91DB-4D4C-83C3-BE1932DB4E09}" type="presParOf" srcId="{8608026B-77DF-45C6-92B3-4BFD64C3E6C6}" destId="{924C8A56-C8F8-4BAA-A5E0-3755BF63AAA6}" srcOrd="0" destOrd="0" presId="urn:microsoft.com/office/officeart/2005/8/layout/orgChart1"/>
    <dgm:cxn modelId="{9821CE41-065F-477C-8C4E-C2DF60500528}" type="presParOf" srcId="{8608026B-77DF-45C6-92B3-4BFD64C3E6C6}" destId="{976501E3-B571-40EE-A928-EDF532CAE4A0}" srcOrd="1" destOrd="0" presId="urn:microsoft.com/office/officeart/2005/8/layout/orgChart1"/>
    <dgm:cxn modelId="{CA159260-9B29-4854-B333-5C5472959497}" type="presParOf" srcId="{8E760722-8190-46AE-B31B-5CFD28D3D62D}" destId="{11B36224-ACBD-44CC-A358-DEDC1C77CFE3}" srcOrd="1" destOrd="0" presId="urn:microsoft.com/office/officeart/2005/8/layout/orgChart1"/>
    <dgm:cxn modelId="{410879A2-F722-4E7B-89A8-145EB4ADAF17}" type="presParOf" srcId="{8E760722-8190-46AE-B31B-5CFD28D3D62D}" destId="{24E14E10-3260-40F5-91BA-8FC4ADF1879B}" srcOrd="2" destOrd="0" presId="urn:microsoft.com/office/officeart/2005/8/layout/orgChart1"/>
    <dgm:cxn modelId="{F9CF7090-D0B5-4271-AB1F-2A09E257A5A2}" type="presParOf" srcId="{B7F9CB7C-0729-4DEF-94D6-7BCA0430119E}" destId="{CCCF1B29-3DEB-4344-A92C-2A251D270590}" srcOrd="2" destOrd="0" presId="urn:microsoft.com/office/officeart/2005/8/layout/orgChart1"/>
    <dgm:cxn modelId="{93118299-936C-4714-B4D7-E79EE22809A1}" type="presParOf" srcId="{B7F9CB7C-0729-4DEF-94D6-7BCA0430119E}" destId="{D9C985C7-F219-4053-8639-A22C7B6F49A2}" srcOrd="3" destOrd="0" presId="urn:microsoft.com/office/officeart/2005/8/layout/orgChart1"/>
    <dgm:cxn modelId="{07BD13A5-708E-4207-B984-D31ECDBDA466}" type="presParOf" srcId="{D9C985C7-F219-4053-8639-A22C7B6F49A2}" destId="{30D8726B-125F-4D51-8C95-F41C7DA4BE95}" srcOrd="0" destOrd="0" presId="urn:microsoft.com/office/officeart/2005/8/layout/orgChart1"/>
    <dgm:cxn modelId="{3F99EE59-DB4A-46A4-893C-9B2AFE0C77FE}" type="presParOf" srcId="{30D8726B-125F-4D51-8C95-F41C7DA4BE95}" destId="{5C8C7A43-E826-44A1-A194-D20AA9E2D331}" srcOrd="0" destOrd="0" presId="urn:microsoft.com/office/officeart/2005/8/layout/orgChart1"/>
    <dgm:cxn modelId="{1A468D0E-9A30-40DF-A660-AAAE16EF56ED}" type="presParOf" srcId="{30D8726B-125F-4D51-8C95-F41C7DA4BE95}" destId="{BA5E27C8-AD3B-4225-924B-AAC70682D9CE}" srcOrd="1" destOrd="0" presId="urn:microsoft.com/office/officeart/2005/8/layout/orgChart1"/>
    <dgm:cxn modelId="{D398953A-EA23-4DE7-9861-0D1DE902A7AB}" type="presParOf" srcId="{D9C985C7-F219-4053-8639-A22C7B6F49A2}" destId="{60E19FB1-1559-4E68-BF98-10B2908AE4A5}" srcOrd="1" destOrd="0" presId="urn:microsoft.com/office/officeart/2005/8/layout/orgChart1"/>
    <dgm:cxn modelId="{0D4CBB47-BA39-4E08-9296-3D7AC7FABC98}" type="presParOf" srcId="{D9C985C7-F219-4053-8639-A22C7B6F49A2}" destId="{F18CB53D-0BA2-415C-AC57-A33F20690A5E}" srcOrd="2" destOrd="0" presId="urn:microsoft.com/office/officeart/2005/8/layout/orgChart1"/>
    <dgm:cxn modelId="{5E6EB701-160C-496A-BE9D-0659AD5298C4}" type="presParOf" srcId="{B7F9CB7C-0729-4DEF-94D6-7BCA0430119E}" destId="{2AE46300-90AB-4771-A27B-05C5C50A5C21}" srcOrd="4" destOrd="0" presId="urn:microsoft.com/office/officeart/2005/8/layout/orgChart1"/>
    <dgm:cxn modelId="{EA8E6C2E-0B58-43CB-AC70-D179A8B3CD58}" type="presParOf" srcId="{B7F9CB7C-0729-4DEF-94D6-7BCA0430119E}" destId="{8293CCFA-27C6-4C6D-B380-7D67FF8DBC3B}" srcOrd="5" destOrd="0" presId="urn:microsoft.com/office/officeart/2005/8/layout/orgChart1"/>
    <dgm:cxn modelId="{3B83A5D0-31D7-478A-87BF-34A553E99F1D}" type="presParOf" srcId="{8293CCFA-27C6-4C6D-B380-7D67FF8DBC3B}" destId="{D4F7A068-8A83-44C4-BD46-763C120DF898}" srcOrd="0" destOrd="0" presId="urn:microsoft.com/office/officeart/2005/8/layout/orgChart1"/>
    <dgm:cxn modelId="{F93F735A-7A05-4ECA-ADD2-3708B4ADEC33}" type="presParOf" srcId="{D4F7A068-8A83-44C4-BD46-763C120DF898}" destId="{7E02401C-ABDB-48B6-93B5-978928CBE31C}" srcOrd="0" destOrd="0" presId="urn:microsoft.com/office/officeart/2005/8/layout/orgChart1"/>
    <dgm:cxn modelId="{F8EFFD9B-7370-4932-A5CE-DFB1E2CFCC2C}" type="presParOf" srcId="{D4F7A068-8A83-44C4-BD46-763C120DF898}" destId="{00042A42-FBFD-4D5F-B9E7-02E9B3543DB2}" srcOrd="1" destOrd="0" presId="urn:microsoft.com/office/officeart/2005/8/layout/orgChart1"/>
    <dgm:cxn modelId="{4DC96E82-E21E-4F75-9441-A3B3FDB3FAB7}" type="presParOf" srcId="{8293CCFA-27C6-4C6D-B380-7D67FF8DBC3B}" destId="{B27C7808-8771-43E0-B626-DAD634D7B569}" srcOrd="1" destOrd="0" presId="urn:microsoft.com/office/officeart/2005/8/layout/orgChart1"/>
    <dgm:cxn modelId="{A491C8AB-42E6-45C5-9F3B-13C1302337A0}" type="presParOf" srcId="{8293CCFA-27C6-4C6D-B380-7D67FF8DBC3B}" destId="{C808DA9B-1633-4D35-BBB5-7964F8865A80}" srcOrd="2" destOrd="0" presId="urn:microsoft.com/office/officeart/2005/8/layout/orgChart1"/>
    <dgm:cxn modelId="{861F3BBD-D93D-4A90-9333-D9182B98A92D}" type="presParOf" srcId="{0262D5B2-C9B4-4511-80A3-564134D32493}" destId="{D23D7544-179D-48A8-AFBB-05103E7F6442}" srcOrd="2" destOrd="0" presId="urn:microsoft.com/office/officeart/2005/8/layout/orgChart1"/>
    <dgm:cxn modelId="{470728E5-4F8F-4DBE-8494-24FF047DCED4}" type="presParOf" srcId="{9D1B33A5-DF7E-42C0-96E8-56DF9D11855C}" destId="{9378C0E7-C870-4CAF-808B-F934471938B9}" srcOrd="2" destOrd="0" presId="urn:microsoft.com/office/officeart/2005/8/layout/orgChart1"/>
    <dgm:cxn modelId="{DBEBF62A-202A-40E0-BD3B-9293B157F862}" type="presParOf" srcId="{CA84800D-31B9-4BAE-9D70-DCEB7B886A97}" destId="{B267E62C-BF89-40CF-9852-50A635B501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6300-90AB-4771-A27B-05C5C50A5C21}">
      <dsp:nvSpPr>
        <dsp:cNvPr id="0" name=""/>
        <dsp:cNvSpPr/>
      </dsp:nvSpPr>
      <dsp:spPr>
        <a:xfrm>
          <a:off x="4527218" y="1945943"/>
          <a:ext cx="151835" cy="1903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003"/>
              </a:lnTo>
              <a:lnTo>
                <a:pt x="151835" y="1903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F1B29-3DEB-4344-A92C-2A251D270590}">
      <dsp:nvSpPr>
        <dsp:cNvPr id="0" name=""/>
        <dsp:cNvSpPr/>
      </dsp:nvSpPr>
      <dsp:spPr>
        <a:xfrm>
          <a:off x="4527218" y="1945943"/>
          <a:ext cx="151835" cy="118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4316"/>
              </a:lnTo>
              <a:lnTo>
                <a:pt x="151835" y="1184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F04BD-96DE-4FEA-9670-62B315EA97BE}">
      <dsp:nvSpPr>
        <dsp:cNvPr id="0" name=""/>
        <dsp:cNvSpPr/>
      </dsp:nvSpPr>
      <dsp:spPr>
        <a:xfrm>
          <a:off x="4527218" y="1945943"/>
          <a:ext cx="151835" cy="465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628"/>
              </a:lnTo>
              <a:lnTo>
                <a:pt x="151835" y="465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D4D5C-02AF-44B2-AF4A-30EA963E1207}">
      <dsp:nvSpPr>
        <dsp:cNvPr id="0" name=""/>
        <dsp:cNvSpPr/>
      </dsp:nvSpPr>
      <dsp:spPr>
        <a:xfrm>
          <a:off x="4319710" y="1227255"/>
          <a:ext cx="612402" cy="21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84"/>
              </a:lnTo>
              <a:lnTo>
                <a:pt x="612402" y="106284"/>
              </a:lnTo>
              <a:lnTo>
                <a:pt x="612402" y="212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AC6E3-641C-4F00-B39D-897421A805E8}">
      <dsp:nvSpPr>
        <dsp:cNvPr id="0" name=""/>
        <dsp:cNvSpPr/>
      </dsp:nvSpPr>
      <dsp:spPr>
        <a:xfrm>
          <a:off x="3302413" y="3383318"/>
          <a:ext cx="146642" cy="465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628"/>
              </a:lnTo>
              <a:lnTo>
                <a:pt x="146642" y="465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82D15-DDEE-4D7B-A0EE-E825B2B06EF7}">
      <dsp:nvSpPr>
        <dsp:cNvPr id="0" name=""/>
        <dsp:cNvSpPr/>
      </dsp:nvSpPr>
      <dsp:spPr>
        <a:xfrm>
          <a:off x="3661587" y="2664630"/>
          <a:ext cx="91440" cy="212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CBDAA-B097-48FC-9953-29976B2C82DA}">
      <dsp:nvSpPr>
        <dsp:cNvPr id="0" name=""/>
        <dsp:cNvSpPr/>
      </dsp:nvSpPr>
      <dsp:spPr>
        <a:xfrm>
          <a:off x="3661587" y="1945943"/>
          <a:ext cx="91440" cy="212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ACED-575E-4053-A66D-C80136182A14}">
      <dsp:nvSpPr>
        <dsp:cNvPr id="0" name=""/>
        <dsp:cNvSpPr/>
      </dsp:nvSpPr>
      <dsp:spPr>
        <a:xfrm>
          <a:off x="3707307" y="1227255"/>
          <a:ext cx="612402" cy="212569"/>
        </a:xfrm>
        <a:custGeom>
          <a:avLst/>
          <a:gdLst/>
          <a:ahLst/>
          <a:cxnLst/>
          <a:rect l="0" t="0" r="0" b="0"/>
          <a:pathLst>
            <a:path>
              <a:moveTo>
                <a:pt x="612402" y="0"/>
              </a:moveTo>
              <a:lnTo>
                <a:pt x="612402" y="106284"/>
              </a:lnTo>
              <a:lnTo>
                <a:pt x="0" y="106284"/>
              </a:lnTo>
              <a:lnTo>
                <a:pt x="0" y="212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2C22F-F374-49B9-8016-3089A8ABDEA0}">
      <dsp:nvSpPr>
        <dsp:cNvPr id="0" name=""/>
        <dsp:cNvSpPr/>
      </dsp:nvSpPr>
      <dsp:spPr>
        <a:xfrm>
          <a:off x="4273990" y="508568"/>
          <a:ext cx="91440" cy="212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EEFA9-85CB-4FF7-8EE4-89C911CD6702}">
      <dsp:nvSpPr>
        <dsp:cNvPr id="0" name=""/>
        <dsp:cNvSpPr/>
      </dsp:nvSpPr>
      <dsp:spPr>
        <a:xfrm>
          <a:off x="3813592" y="2450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Produkttest</a:t>
          </a:r>
          <a:endParaRPr lang="de-DE" sz="1500" kern="1200" dirty="0"/>
        </a:p>
      </dsp:txBody>
      <dsp:txXfrm>
        <a:off x="3813592" y="2450"/>
        <a:ext cx="1012236" cy="506118"/>
      </dsp:txXfrm>
    </dsp:sp>
    <dsp:sp modelId="{048D65CC-A20B-4C56-B448-19E7D392C47D}">
      <dsp:nvSpPr>
        <dsp:cNvPr id="0" name=""/>
        <dsp:cNvSpPr/>
      </dsp:nvSpPr>
      <dsp:spPr>
        <a:xfrm>
          <a:off x="3813592" y="721137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Produkt</a:t>
          </a:r>
          <a:endParaRPr lang="de-DE" sz="1500" kern="1200" dirty="0"/>
        </a:p>
      </dsp:txBody>
      <dsp:txXfrm>
        <a:off x="3813592" y="721137"/>
        <a:ext cx="1012236" cy="506118"/>
      </dsp:txXfrm>
    </dsp:sp>
    <dsp:sp modelId="{AC5125BB-DB70-4F6C-A7C4-C154F70BA3FF}">
      <dsp:nvSpPr>
        <dsp:cNvPr id="0" name=""/>
        <dsp:cNvSpPr/>
      </dsp:nvSpPr>
      <dsp:spPr>
        <a:xfrm>
          <a:off x="3201189" y="1439825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Tour</a:t>
          </a:r>
          <a:endParaRPr lang="de-DE" sz="1500" kern="1200" dirty="0"/>
        </a:p>
      </dsp:txBody>
      <dsp:txXfrm>
        <a:off x="3201189" y="1439825"/>
        <a:ext cx="1012236" cy="506118"/>
      </dsp:txXfrm>
    </dsp:sp>
    <dsp:sp modelId="{F5755630-11F2-4341-9026-4C5FA534A2D8}">
      <dsp:nvSpPr>
        <dsp:cNvPr id="0" name=""/>
        <dsp:cNvSpPr/>
      </dsp:nvSpPr>
      <dsp:spPr>
        <a:xfrm>
          <a:off x="3201189" y="2158512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Verknüpfung</a:t>
          </a:r>
          <a:endParaRPr lang="de-DE" sz="1500" kern="1200" dirty="0"/>
        </a:p>
      </dsp:txBody>
      <dsp:txXfrm>
        <a:off x="3201189" y="2158512"/>
        <a:ext cx="1012236" cy="506118"/>
      </dsp:txXfrm>
    </dsp:sp>
    <dsp:sp modelId="{DC9026BE-FCC3-4AA8-86A9-606DD0B09463}">
      <dsp:nvSpPr>
        <dsp:cNvPr id="0" name=""/>
        <dsp:cNvSpPr/>
      </dsp:nvSpPr>
      <dsp:spPr>
        <a:xfrm>
          <a:off x="3201189" y="2877200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Rätsel</a:t>
          </a:r>
          <a:endParaRPr lang="de-DE" sz="1500" kern="1200" dirty="0"/>
        </a:p>
      </dsp:txBody>
      <dsp:txXfrm>
        <a:off x="3201189" y="2877200"/>
        <a:ext cx="1012236" cy="506118"/>
      </dsp:txXfrm>
    </dsp:sp>
    <dsp:sp modelId="{C2B603CA-F598-4589-BF47-143EA9F347CE}">
      <dsp:nvSpPr>
        <dsp:cNvPr id="0" name=""/>
        <dsp:cNvSpPr/>
      </dsp:nvSpPr>
      <dsp:spPr>
        <a:xfrm>
          <a:off x="3449055" y="3595887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Standorte</a:t>
          </a:r>
          <a:endParaRPr lang="de-DE" sz="1500" kern="1200" dirty="0"/>
        </a:p>
      </dsp:txBody>
      <dsp:txXfrm>
        <a:off x="3449055" y="3595887"/>
        <a:ext cx="1012236" cy="506118"/>
      </dsp:txXfrm>
    </dsp:sp>
    <dsp:sp modelId="{D2EB41D5-9202-4B2A-9F3B-EB755BC3D6A8}">
      <dsp:nvSpPr>
        <dsp:cNvPr id="0" name=""/>
        <dsp:cNvSpPr/>
      </dsp:nvSpPr>
      <dsp:spPr>
        <a:xfrm>
          <a:off x="4425995" y="1439825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App</a:t>
          </a:r>
          <a:endParaRPr lang="de-DE" sz="1500" kern="1200" dirty="0"/>
        </a:p>
      </dsp:txBody>
      <dsp:txXfrm>
        <a:off x="4425995" y="1439825"/>
        <a:ext cx="1012236" cy="506118"/>
      </dsp:txXfrm>
    </dsp:sp>
    <dsp:sp modelId="{924C8A56-C8F8-4BAA-A5E0-3755BF63AAA6}">
      <dsp:nvSpPr>
        <dsp:cNvPr id="0" name=""/>
        <dsp:cNvSpPr/>
      </dsp:nvSpPr>
      <dsp:spPr>
        <a:xfrm>
          <a:off x="4679054" y="2158512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Testing</a:t>
          </a:r>
          <a:r>
            <a:rPr lang="de-DE" sz="1500" kern="1200" dirty="0" smtClean="0"/>
            <a:t>/QS</a:t>
          </a:r>
          <a:endParaRPr lang="de-DE" sz="1500" kern="1200" dirty="0"/>
        </a:p>
      </dsp:txBody>
      <dsp:txXfrm>
        <a:off x="4679054" y="2158512"/>
        <a:ext cx="1012236" cy="506118"/>
      </dsp:txXfrm>
    </dsp:sp>
    <dsp:sp modelId="{5C8C7A43-E826-44A1-A194-D20AA9E2D331}">
      <dsp:nvSpPr>
        <dsp:cNvPr id="0" name=""/>
        <dsp:cNvSpPr/>
      </dsp:nvSpPr>
      <dsp:spPr>
        <a:xfrm>
          <a:off x="4679054" y="2877200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Design</a:t>
          </a:r>
          <a:endParaRPr lang="de-DE" sz="1500" kern="1200" dirty="0"/>
        </a:p>
      </dsp:txBody>
      <dsp:txXfrm>
        <a:off x="4679054" y="2877200"/>
        <a:ext cx="1012236" cy="506118"/>
      </dsp:txXfrm>
    </dsp:sp>
    <dsp:sp modelId="{7E02401C-ABDB-48B6-93B5-978928CBE31C}">
      <dsp:nvSpPr>
        <dsp:cNvPr id="0" name=""/>
        <dsp:cNvSpPr/>
      </dsp:nvSpPr>
      <dsp:spPr>
        <a:xfrm>
          <a:off x="4679054" y="3595887"/>
          <a:ext cx="1012236" cy="50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Logik</a:t>
          </a:r>
          <a:endParaRPr lang="de-DE" sz="1500" kern="1200" dirty="0"/>
        </a:p>
      </dsp:txBody>
      <dsp:txXfrm>
        <a:off x="4679054" y="3595887"/>
        <a:ext cx="1012236" cy="50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9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34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4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2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08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2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0" y="1340768"/>
            <a:ext cx="9144000" cy="2730500"/>
            <a:chOff x="0" y="4055492"/>
            <a:chExt cx="9144000" cy="2730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55492"/>
              <a:ext cx="9144000" cy="273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827584" y="5524473"/>
              <a:ext cx="352839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>
                  <a:latin typeface="Century Gothic" panose="020B0502020202020204" pitchFamily="34" charset="0"/>
                </a:rPr>
                <a:t>Großstadtjungle²</a:t>
              </a:r>
              <a:endParaRPr lang="de-DE" sz="32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Projektziele</a:t>
            </a:r>
            <a:endParaRPr lang="de-DE" sz="3600" dirty="0"/>
          </a:p>
        </p:txBody>
      </p:sp>
      <p:sp>
        <p:nvSpPr>
          <p:cNvPr id="5" name="Textfeld 4"/>
          <p:cNvSpPr txBox="1"/>
          <p:nvPr/>
        </p:nvSpPr>
        <p:spPr>
          <a:xfrm>
            <a:off x="899592" y="1724615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Zielgruppen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15-30 jährige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Nichtortskundige Besucher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Nichtortskundige Bewohner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70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Projektziele</a:t>
            </a:r>
            <a:endParaRPr lang="de-DE" sz="3600" dirty="0"/>
          </a:p>
        </p:txBody>
      </p:sp>
      <p:sp>
        <p:nvSpPr>
          <p:cNvPr id="5" name="Textfeld 4"/>
          <p:cNvSpPr txBox="1"/>
          <p:nvPr/>
        </p:nvSpPr>
        <p:spPr>
          <a:xfrm>
            <a:off x="899592" y="1484784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smtClean="0"/>
              <a:t>Situationsbeschreibung</a:t>
            </a:r>
            <a:endParaRPr lang="de-DE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Eigeninitiierte Stadttour braucht Vorbereitung und Zeit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Stadtführungen kosten Geld und finden nicht immer statt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Chance</a:t>
            </a:r>
            <a:endParaRPr lang="de-DE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Flexibilität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Keine Kosten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Stadt und Stadtflair vielseitig kennenlernen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GeoCaching</a:t>
            </a:r>
          </a:p>
        </p:txBody>
      </p:sp>
    </p:spTree>
    <p:extLst>
      <p:ext uri="{BB962C8B-B14F-4D97-AF65-F5344CB8AC3E}">
        <p14:creationId xmlns:p14="http://schemas.microsoft.com/office/powerpoint/2010/main" val="14109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Projektziele</a:t>
            </a:r>
            <a:endParaRPr lang="de-DE" sz="3600" dirty="0"/>
          </a:p>
        </p:txBody>
      </p:sp>
      <p:sp>
        <p:nvSpPr>
          <p:cNvPr id="5" name="Textfeld 4"/>
          <p:cNvSpPr txBox="1"/>
          <p:nvPr/>
        </p:nvSpPr>
        <p:spPr>
          <a:xfrm>
            <a:off x="899592" y="1484784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Ziele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Es gibt mind. eine selbstentwickelte Tour in/über Mannheim (Innenstadt/Quadrate)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Die Tour wird über eine App angeboten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Die Tour ist interaktiv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400" dirty="0" smtClean="0"/>
              <a:t>Rätsel lösen um Tour weiterführen zu können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400" dirty="0" smtClean="0"/>
              <a:t>Karte mit Standort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Fertigstellung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Anfang Juni, 1,5 Monate</a:t>
            </a:r>
          </a:p>
          <a:p>
            <a:pPr marL="914400" lvl="1" indent="-457200">
              <a:buFont typeface="+mj-lt"/>
              <a:buAutoNum type="arabicPeriod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6012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Projektdurchführung</a:t>
            </a:r>
            <a:endParaRPr lang="de-DE" sz="3600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14103050"/>
              </p:ext>
            </p:extLst>
          </p:nvPr>
        </p:nvGraphicFramePr>
        <p:xfrm>
          <a:off x="251520" y="1772816"/>
          <a:ext cx="889248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39552" y="609329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Gesamtaufwand: 150 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Projektdurchführung</a:t>
            </a:r>
            <a:endParaRPr lang="de-DE" sz="3600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1844824"/>
            <a:ext cx="5256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Stakeholder: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Projektteam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Projektleitung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Anwender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Qualitätsmanagement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Kursleiter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Tester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Support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246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Bildschirmpräsentation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</dc:creator>
  <cp:lastModifiedBy>Nico</cp:lastModifiedBy>
  <cp:revision>11</cp:revision>
  <dcterms:created xsi:type="dcterms:W3CDTF">2014-04-22T13:10:19Z</dcterms:created>
  <dcterms:modified xsi:type="dcterms:W3CDTF">2014-04-29T13:09:55Z</dcterms:modified>
</cp:coreProperties>
</file>