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8" r:id="rId9"/>
    <p:sldId id="263" r:id="rId10"/>
    <p:sldId id="265" r:id="rId11"/>
    <p:sldId id="264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2" autoAdjust="0"/>
  </p:normalViewPr>
  <p:slideViewPr>
    <p:cSldViewPr snapToGrid="0" snapToObjects="1">
      <p:cViewPr varScale="1">
        <p:scale>
          <a:sx n="96" d="100"/>
          <a:sy n="96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4504-585F-7149-9628-4A3FCA940CD4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CAD9-AF42-444A-9EDC-1CD4953C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1"/>
            <a:ext cx="8055980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05958" y="3267761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05958" y="4041961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69426" y="5159624"/>
            <a:ext cx="5278056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create an admin to get started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886" y="13230"/>
            <a:ext cx="1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825493" y="1137763"/>
            <a:ext cx="5621989" cy="138913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Website 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359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366" y="595341"/>
            <a:ext cx="8522274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374" y="1243602"/>
            <a:ext cx="8188261" cy="406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View: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Item Name 1     total # available #</a:t>
            </a:r>
          </a:p>
          <a:p>
            <a:r>
              <a:rPr lang="en-US" dirty="0"/>
              <a:t>	</a:t>
            </a:r>
            <a:r>
              <a:rPr lang="en-US" dirty="0" smtClean="0"/>
              <a:t>Request 1  approved/denied/</a:t>
            </a:r>
            <a:r>
              <a:rPr lang="en-US" dirty="0"/>
              <a:t>o</a:t>
            </a:r>
            <a:r>
              <a:rPr lang="en-US" dirty="0" smtClean="0"/>
              <a:t>utstanding </a:t>
            </a:r>
          </a:p>
          <a:p>
            <a:r>
              <a:rPr lang="en-US" dirty="0"/>
              <a:t>	</a:t>
            </a:r>
            <a:r>
              <a:rPr lang="en-US" dirty="0" smtClean="0"/>
              <a:t>Request 2  </a:t>
            </a:r>
            <a:r>
              <a:rPr lang="en-US" dirty="0"/>
              <a:t>approved/denied/outstanding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 Name 2     total # available #</a:t>
            </a:r>
          </a:p>
          <a:p>
            <a:r>
              <a:rPr lang="en-US" dirty="0"/>
              <a:t>	Request 1  approved/denied/outstanding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 Name 3     total # available #</a:t>
            </a:r>
          </a:p>
          <a:p>
            <a:r>
              <a:rPr lang="en-US" dirty="0"/>
              <a:t>	Request 1  approved/denied/outstanding </a:t>
            </a:r>
            <a:endParaRPr lang="en-US" dirty="0" smtClean="0"/>
          </a:p>
          <a:p>
            <a:r>
              <a:rPr lang="en-US" dirty="0"/>
              <a:t>	Request </a:t>
            </a:r>
            <a:r>
              <a:rPr lang="en-US" dirty="0" smtClean="0"/>
              <a:t>2  </a:t>
            </a:r>
            <a:r>
              <a:rPr lang="en-US" dirty="0"/>
              <a:t>approved/denied/outstanding </a:t>
            </a:r>
            <a:endParaRPr lang="en-US" dirty="0" smtClean="0"/>
          </a:p>
          <a:p>
            <a:r>
              <a:rPr lang="en-US" dirty="0"/>
              <a:t>	Request </a:t>
            </a:r>
            <a:r>
              <a:rPr lang="en-US" dirty="0" smtClean="0"/>
              <a:t>3  </a:t>
            </a:r>
            <a:r>
              <a:rPr lang="en-US" dirty="0"/>
              <a:t>approved/denied/outstanding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18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Request Panel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64827" y="1653726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726820" y="1653726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264827" y="1945296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26820" y="1945296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264827" y="2745441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264827" y="3546102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64827" y="3857774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264827" y="4163604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726820" y="2745441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726820" y="3546102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726820" y="3857774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726820" y="4182161"/>
            <a:ext cx="1216995" cy="2116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8" name="Snip Same Side Corner Rectangle 7"/>
          <p:cNvSpPr/>
          <p:nvPr/>
        </p:nvSpPr>
        <p:spPr>
          <a:xfrm>
            <a:off x="1346411" y="767328"/>
            <a:ext cx="2410400" cy="317516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Outstanding Requests</a:t>
            </a:r>
            <a:endParaRPr lang="en-US" dirty="0"/>
          </a:p>
        </p:txBody>
      </p:sp>
      <p:sp>
        <p:nvSpPr>
          <p:cNvPr id="35" name="Snip Same Side Corner Rectangle 34"/>
          <p:cNvSpPr/>
          <p:nvPr/>
        </p:nvSpPr>
        <p:spPr>
          <a:xfrm>
            <a:off x="3875864" y="767328"/>
            <a:ext cx="1997459" cy="317516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Declined Requests</a:t>
            </a:r>
            <a:endParaRPr lang="en-US" dirty="0"/>
          </a:p>
        </p:txBody>
      </p:sp>
      <p:sp>
        <p:nvSpPr>
          <p:cNvPr id="36" name="Snip Same Side Corner Rectangle 35"/>
          <p:cNvSpPr/>
          <p:nvPr/>
        </p:nvSpPr>
        <p:spPr>
          <a:xfrm>
            <a:off x="5988906" y="767328"/>
            <a:ext cx="2311795" cy="317516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Approved Requests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93340" y="5424219"/>
            <a:ext cx="4867981" cy="1190683"/>
            <a:chOff x="2433990" y="4643661"/>
            <a:chExt cx="4867981" cy="1190683"/>
          </a:xfrm>
        </p:grpSpPr>
        <p:sp>
          <p:nvSpPr>
            <p:cNvPr id="9" name="Rounded Rectangle 8"/>
            <p:cNvSpPr/>
            <p:nvPr/>
          </p:nvSpPr>
          <p:spPr>
            <a:xfrm>
              <a:off x="2433990" y="4643661"/>
              <a:ext cx="4867981" cy="11906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Enter a request response comment (if desired):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51468" y="5305152"/>
              <a:ext cx="4259483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002803" y="5424219"/>
              <a:ext cx="1508016" cy="330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119315" y="5424219"/>
              <a:ext cx="1508016" cy="330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967602" y="4335590"/>
            <a:ext cx="4934123" cy="2353618"/>
            <a:chOff x="296713" y="4783862"/>
            <a:chExt cx="4934123" cy="2353618"/>
          </a:xfrm>
        </p:grpSpPr>
        <p:sp>
          <p:nvSpPr>
            <p:cNvPr id="29" name="Rounded Rectangle 28"/>
            <p:cNvSpPr/>
            <p:nvPr/>
          </p:nvSpPr>
          <p:spPr>
            <a:xfrm>
              <a:off x="296713" y="4783862"/>
              <a:ext cx="4934123" cy="23536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Request Id:</a:t>
              </a:r>
            </a:p>
            <a:p>
              <a:r>
                <a:rPr lang="en-US" dirty="0" smtClean="0"/>
                <a:t>Item Name:</a:t>
              </a:r>
            </a:p>
            <a:p>
              <a:r>
                <a:rPr lang="en-US" dirty="0" smtClean="0"/>
                <a:t>Quantity:</a:t>
              </a:r>
            </a:p>
            <a:p>
              <a:r>
                <a:rPr lang="en-US" dirty="0" smtClean="0"/>
                <a:t>Reason:</a:t>
              </a:r>
            </a:p>
            <a:p>
              <a:r>
                <a:rPr lang="en-US" dirty="0" smtClean="0"/>
                <a:t>Status:</a:t>
              </a:r>
            </a:p>
            <a:p>
              <a:r>
                <a:rPr lang="en-US" dirty="0" smtClean="0"/>
                <a:t>Response: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63120" y="6573670"/>
              <a:ext cx="1375734" cy="3968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Done</a:t>
              </a:r>
              <a:endParaRPr lang="en-US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68671" y="1641517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968671" y="2745442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68671" y="3573591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959192" y="1945296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59192" y="3857774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68671" y="4137659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1"/>
            <a:ext cx="8055980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118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Panel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99743" y="2143227"/>
            <a:ext cx="6270172" cy="1680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Requests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Request 1: Item, Quantity, Approved/Denied/Outstanding</a:t>
            </a:r>
            <a:endParaRPr lang="en-US" dirty="0"/>
          </a:p>
          <a:p>
            <a:pPr algn="ctr"/>
            <a:r>
              <a:rPr lang="en-US" dirty="0"/>
              <a:t>Request </a:t>
            </a:r>
            <a:r>
              <a:rPr lang="en-US" dirty="0" smtClean="0"/>
              <a:t>2: </a:t>
            </a:r>
            <a:r>
              <a:rPr lang="en-US" dirty="0"/>
              <a:t>Item, Quantity, Approved/Denied/</a:t>
            </a:r>
            <a:r>
              <a:rPr lang="en-US" dirty="0" smtClean="0"/>
              <a:t>Outstanding</a:t>
            </a:r>
            <a:endParaRPr lang="en-US" dirty="0"/>
          </a:p>
          <a:p>
            <a:pPr algn="ctr"/>
            <a:r>
              <a:rPr lang="en-US" dirty="0"/>
              <a:t>Request </a:t>
            </a:r>
            <a:r>
              <a:rPr lang="en-US" dirty="0" smtClean="0"/>
              <a:t>3: </a:t>
            </a:r>
            <a:r>
              <a:rPr lang="en-US" dirty="0"/>
              <a:t>Item, Quantity, Approved/Denied/Outstanding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59967" y="1345198"/>
            <a:ext cx="2433990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Items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6829" y="4035091"/>
            <a:ext cx="5251599" cy="1680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Outstanding Items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18798" y="2738567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18798" y="3017925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18798" y="3321193"/>
            <a:ext cx="1230961" cy="211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3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35566" y="4610587"/>
            <a:ext cx="4934123" cy="2209377"/>
            <a:chOff x="296713" y="4431985"/>
            <a:chExt cx="4934123" cy="2209377"/>
          </a:xfrm>
        </p:grpSpPr>
        <p:sp>
          <p:nvSpPr>
            <p:cNvPr id="6" name="Rounded Rectangle 5"/>
            <p:cNvSpPr/>
            <p:nvPr/>
          </p:nvSpPr>
          <p:spPr>
            <a:xfrm>
              <a:off x="296713" y="4431985"/>
              <a:ext cx="4934123" cy="22093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Request Id:</a:t>
              </a:r>
            </a:p>
            <a:p>
              <a:r>
                <a:rPr lang="en-US" dirty="0" smtClean="0"/>
                <a:t>Item Name:</a:t>
              </a:r>
            </a:p>
            <a:p>
              <a:r>
                <a:rPr lang="en-US" dirty="0" smtClean="0"/>
                <a:t>Quantity:</a:t>
              </a:r>
            </a:p>
            <a:p>
              <a:r>
                <a:rPr lang="en-US" dirty="0" smtClean="0"/>
                <a:t>Reason:</a:t>
              </a:r>
            </a:p>
            <a:p>
              <a:r>
                <a:rPr lang="en-US" dirty="0" smtClean="0"/>
                <a:t>Status:</a:t>
              </a:r>
            </a:p>
            <a:p>
              <a:r>
                <a:rPr lang="en-US" dirty="0" smtClean="0"/>
                <a:t>Response: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3379" y="6231237"/>
              <a:ext cx="1870871" cy="3704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 Request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08630" y="6204777"/>
              <a:ext cx="1375734" cy="3968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Done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49759" y="674715"/>
            <a:ext cx="3531932" cy="489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XXXXX!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3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366" y="595341"/>
            <a:ext cx="8522274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374" y="1243602"/>
            <a:ext cx="8188261" cy="406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Item </a:t>
            </a:r>
            <a:r>
              <a:rPr lang="en-US" dirty="0" smtClean="0"/>
              <a:t>Name 1     total # available </a:t>
            </a:r>
            <a:r>
              <a:rPr lang="en-US" dirty="0" smtClean="0"/>
              <a:t>#</a:t>
            </a:r>
          </a:p>
          <a:p>
            <a:r>
              <a:rPr lang="en-US" dirty="0"/>
              <a:t>	Request 1  </a:t>
            </a:r>
            <a:r>
              <a:rPr lang="en-US" dirty="0" smtClean="0"/>
              <a:t>: approved</a:t>
            </a:r>
            <a:r>
              <a:rPr lang="en-US" dirty="0"/>
              <a:t>/denied/outstanding </a:t>
            </a:r>
            <a:endParaRPr lang="en-US" dirty="0" smtClean="0"/>
          </a:p>
          <a:p>
            <a:r>
              <a:rPr lang="en-US" dirty="0"/>
              <a:t>	Request </a:t>
            </a:r>
            <a:r>
              <a:rPr lang="en-US" dirty="0" smtClean="0"/>
              <a:t>2  : approved</a:t>
            </a:r>
            <a:r>
              <a:rPr lang="en-US" dirty="0"/>
              <a:t>/denied/outstanding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 Name 2     total # available </a:t>
            </a:r>
            <a:r>
              <a:rPr lang="en-US" dirty="0" smtClean="0"/>
              <a:t>#</a:t>
            </a:r>
          </a:p>
          <a:p>
            <a:r>
              <a:rPr lang="en-US" dirty="0"/>
              <a:t>	Request 1  approved/denied/outstanding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Item Name 3     total # available #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19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Item View Panel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265" y="1554502"/>
            <a:ext cx="2539814" cy="3572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Item Request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00265" y="2672935"/>
            <a:ext cx="2539814" cy="3572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Item Request 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000265" y="3507185"/>
            <a:ext cx="2539814" cy="3572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Item Request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9518" y="807018"/>
            <a:ext cx="2076829" cy="304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Search: 			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93211" y="1058384"/>
            <a:ext cx="12566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17257" y="780558"/>
            <a:ext cx="2063601" cy="330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Filter By Tags       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0800000">
            <a:off x="7857556" y="873167"/>
            <a:ext cx="343934" cy="1852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3379" y="3982171"/>
            <a:ext cx="3889094" cy="1759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Model #: XXXXX</a:t>
            </a:r>
          </a:p>
          <a:p>
            <a:r>
              <a:rPr lang="en-US" dirty="0" smtClean="0"/>
              <a:t>Location: </a:t>
            </a:r>
            <a:r>
              <a:rPr lang="en-US" dirty="0" err="1" smtClean="0"/>
              <a:t>xxxxxxxx</a:t>
            </a:r>
            <a:endParaRPr lang="en-US" dirty="0" smtClean="0"/>
          </a:p>
          <a:p>
            <a:r>
              <a:rPr lang="en-US" dirty="0" smtClean="0"/>
              <a:t>Description: </a:t>
            </a:r>
            <a:r>
              <a:rPr lang="en-US" dirty="0" err="1" smtClean="0"/>
              <a:t>xxxxxxxxx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Tag 1	Tag 2	Tag 3	Tag 4	Tag 5	Tag 6 ….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26" y="1580962"/>
            <a:ext cx="3386422" cy="357205"/>
          </a:xfrm>
          <a:prstGeom prst="rect">
            <a:avLst/>
          </a:prstGeom>
          <a:noFill/>
          <a:ln w="381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1726" y="2672935"/>
            <a:ext cx="3386422" cy="357205"/>
          </a:xfrm>
          <a:prstGeom prst="rect">
            <a:avLst/>
          </a:prstGeom>
          <a:noFill/>
          <a:ln w="381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1726" y="3507185"/>
            <a:ext cx="3386422" cy="357205"/>
          </a:xfrm>
          <a:prstGeom prst="rect">
            <a:avLst/>
          </a:prstGeom>
          <a:noFill/>
          <a:ln w="38100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74419" y="1938167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74419" y="2202510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74419" y="3048965"/>
            <a:ext cx="1230961" cy="223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682790" y="4180619"/>
            <a:ext cx="4934123" cy="2301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Request Id:</a:t>
            </a:r>
          </a:p>
          <a:p>
            <a:r>
              <a:rPr lang="en-US" dirty="0" smtClean="0"/>
              <a:t>Item Name:</a:t>
            </a:r>
          </a:p>
          <a:p>
            <a:r>
              <a:rPr lang="en-US" dirty="0" smtClean="0"/>
              <a:t>Quantity:</a:t>
            </a:r>
          </a:p>
          <a:p>
            <a:r>
              <a:rPr lang="en-US" dirty="0" smtClean="0"/>
              <a:t>Reason</a:t>
            </a:r>
          </a:p>
          <a:p>
            <a:r>
              <a:rPr lang="en-US" dirty="0" smtClean="0"/>
              <a:t>Status:</a:t>
            </a:r>
          </a:p>
          <a:p>
            <a:r>
              <a:rPr lang="en-US" dirty="0" smtClean="0"/>
              <a:t>Response: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81821" y="6046019"/>
            <a:ext cx="1870871" cy="370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Request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768266" y="6032789"/>
            <a:ext cx="1375734" cy="396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0"/>
            <a:ext cx="8055980" cy="60592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Fill </a:t>
            </a:r>
            <a:r>
              <a:rPr lang="en-US" dirty="0" smtClean="0"/>
              <a:t>in the following fields to create a </a:t>
            </a:r>
            <a:r>
              <a:rPr lang="en-US" dirty="0" smtClean="0"/>
              <a:t>new item request.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                 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05958" y="939313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Name	Total Quantity: #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05958" y="2189787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</a:t>
            </a:r>
            <a:r>
              <a:rPr lang="en-US" dirty="0" smtClean="0"/>
              <a:t>Quantity Requested: 1 (Default)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1839" y="5033939"/>
            <a:ext cx="2619185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Request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68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r>
              <a:rPr lang="en-US" dirty="0" smtClean="0"/>
              <a:t> Create Request Panel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99620" y="2924557"/>
            <a:ext cx="4047832" cy="1560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Reason For Request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8838" y="5033939"/>
            <a:ext cx="2619185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63717"/>
              </p:ext>
            </p:extLst>
          </p:nvPr>
        </p:nvGraphicFramePr>
        <p:xfrm>
          <a:off x="148260" y="284480"/>
          <a:ext cx="7497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410"/>
                <a:gridCol w="1874410"/>
                <a:gridCol w="1874410"/>
                <a:gridCol w="18744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Name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19698"/>
              </p:ext>
            </p:extLst>
          </p:nvPr>
        </p:nvGraphicFramePr>
        <p:xfrm>
          <a:off x="148260" y="3027195"/>
          <a:ext cx="84633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3"/>
                <a:gridCol w="1209043"/>
                <a:gridCol w="1209043"/>
                <a:gridCol w="1209043"/>
                <a:gridCol w="1209043"/>
                <a:gridCol w="1209043"/>
                <a:gridCol w="1209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Table</a:t>
                      </a:r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r>
                        <a:rPr lang="en-US" baseline="0" dirty="0" smtClean="0"/>
                        <a:t> ID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Name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18773"/>
              </p:ext>
            </p:extLst>
          </p:nvPr>
        </p:nvGraphicFramePr>
        <p:xfrm>
          <a:off x="148261" y="4671633"/>
          <a:ext cx="99051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75"/>
                <a:gridCol w="1100575"/>
                <a:gridCol w="921268"/>
                <a:gridCol w="1056817"/>
                <a:gridCol w="1323641"/>
                <a:gridCol w="881271"/>
                <a:gridCol w="1119088"/>
                <a:gridCol w="1171720"/>
                <a:gridCol w="1230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Requested 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Requested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38319"/>
              </p:ext>
            </p:extLst>
          </p:nvPr>
        </p:nvGraphicFramePr>
        <p:xfrm>
          <a:off x="148260" y="1575860"/>
          <a:ext cx="5623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410"/>
                <a:gridCol w="1874410"/>
                <a:gridCol w="18744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Tag Table</a:t>
                      </a:r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Name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1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1"/>
            <a:ext cx="8055980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Fill in the following fields to create the system admin.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05958" y="149496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05958" y="2189787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7459" y="5609436"/>
            <a:ext cx="5278056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Started!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1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Creation </a:t>
            </a:r>
            <a:r>
              <a:rPr lang="en-US" dirty="0"/>
              <a:t>P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05958" y="2858150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Retype Password: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05958" y="354609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Enter Admin Code: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05958" y="4254149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University Name: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05958" y="4948972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Department: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1"/>
            <a:ext cx="8055980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136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8836" y="1501580"/>
            <a:ext cx="2433990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Items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05958" y="354609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Item Requests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18836" y="2169943"/>
            <a:ext cx="2433990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and Modify Items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2407534" y="4259997"/>
            <a:ext cx="4338853" cy="251366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new request(s), # outstanding request(s)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3374" y="1501580"/>
            <a:ext cx="2751467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User Account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05958" y="4743651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Disburse</a:t>
            </a:r>
            <a:r>
              <a:rPr lang="en-US" dirty="0" smtClean="0"/>
              <a:t> </a:t>
            </a:r>
            <a:r>
              <a:rPr lang="en-US" dirty="0" smtClean="0"/>
              <a:t>Item </a:t>
            </a:r>
            <a:r>
              <a:rPr lang="en-US" dirty="0" smtClean="0"/>
              <a:t>To User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6347" y="846707"/>
            <a:ext cx="3531932" cy="489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XXXXX!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1"/>
            <a:ext cx="8055980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Fill in the following fields to create a new user.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What kind of user is this? Check one of the following boxes.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05958" y="149496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05958" y="2189787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7459" y="5364684"/>
            <a:ext cx="5278056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</a:t>
            </a:r>
            <a:r>
              <a:rPr lang="en-US" dirty="0" smtClean="0"/>
              <a:t>Creates Users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05958" y="2858150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Retype Password: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5958" y="4246767"/>
            <a:ext cx="317476" cy="291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9620" y="4690223"/>
            <a:ext cx="317476" cy="291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23434" y="4181721"/>
            <a:ext cx="293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3434" y="4676993"/>
            <a:ext cx="26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4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0"/>
            <a:ext cx="8055980" cy="60592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Fill in the following fields to create a new inventory item.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                    fill in tag here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05958" y="149496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*Name: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05958" y="2189787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*Quantity: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7459" y="5973255"/>
            <a:ext cx="5278056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Item!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Creates New Items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05958" y="2858150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Model Number: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99620" y="3546358"/>
            <a:ext cx="4047832" cy="991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Description: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99620" y="466427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Location: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12849" y="5325769"/>
            <a:ext cx="1554038" cy="389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65309" y="5688817"/>
            <a:ext cx="2156198" cy="1323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4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366" y="595341"/>
            <a:ext cx="8522274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374" y="1243602"/>
            <a:ext cx="8188261" cy="406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Name 1     total # available # </a:t>
            </a:r>
          </a:p>
          <a:p>
            <a:endParaRPr lang="en-US" dirty="0"/>
          </a:p>
          <a:p>
            <a:r>
              <a:rPr lang="en-US" dirty="0" smtClean="0"/>
              <a:t>Item Name 2     total # available #</a:t>
            </a:r>
          </a:p>
          <a:p>
            <a:endParaRPr lang="en-US" dirty="0"/>
          </a:p>
          <a:p>
            <a:r>
              <a:rPr lang="en-US" dirty="0" smtClean="0"/>
              <a:t>Item Name 3     total # available #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37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Item View Panel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53660" y="1554502"/>
            <a:ext cx="965659" cy="3572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78058" y="1554502"/>
            <a:ext cx="1468331" cy="3572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Instance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32372" y="1554502"/>
            <a:ext cx="1679983" cy="3572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Instance 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53660" y="2084207"/>
            <a:ext cx="965659" cy="3572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3660" y="2639860"/>
            <a:ext cx="965659" cy="3572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78058" y="2639860"/>
            <a:ext cx="1468331" cy="3572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Instance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78058" y="2078105"/>
            <a:ext cx="1468331" cy="3572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Instance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32372" y="2639860"/>
            <a:ext cx="1679983" cy="3572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Instance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32372" y="2084207"/>
            <a:ext cx="1679983" cy="3572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Instance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76829" y="3161922"/>
            <a:ext cx="5780727" cy="14552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Model #: XXXXX</a:t>
            </a:r>
          </a:p>
          <a:p>
            <a:r>
              <a:rPr lang="en-US" dirty="0" smtClean="0"/>
              <a:t>Location: </a:t>
            </a:r>
            <a:r>
              <a:rPr lang="en-US" dirty="0" err="1" smtClean="0"/>
              <a:t>xxxxxxxx</a:t>
            </a:r>
            <a:endParaRPr lang="en-US" dirty="0" smtClean="0"/>
          </a:p>
          <a:p>
            <a:r>
              <a:rPr lang="en-US" dirty="0" smtClean="0"/>
              <a:t>Description: </a:t>
            </a:r>
            <a:r>
              <a:rPr lang="en-US" dirty="0" err="1" smtClean="0"/>
              <a:t>xxxxxxxxx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Tag 1	Tag 2	Tag 3	Tag 4	Tag 5	Tag 6 ….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1726" y="2660477"/>
            <a:ext cx="3386422" cy="357205"/>
          </a:xfrm>
          <a:prstGeom prst="rect">
            <a:avLst/>
          </a:pr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1726" y="2150867"/>
            <a:ext cx="3386422" cy="357205"/>
          </a:xfrm>
          <a:prstGeom prst="rect">
            <a:avLst/>
          </a:pr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1726" y="1595466"/>
            <a:ext cx="3386422" cy="357205"/>
          </a:xfrm>
          <a:prstGeom prst="rect">
            <a:avLst/>
          </a:pr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9518" y="807018"/>
            <a:ext cx="2076829" cy="304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Search: 			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93211" y="1058384"/>
            <a:ext cx="12566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17257" y="780558"/>
            <a:ext cx="2063601" cy="330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Filter By Tags        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7857556" y="873167"/>
            <a:ext cx="343934" cy="1852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643102" y="3300836"/>
            <a:ext cx="2804380" cy="4365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Disburse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366" y="595341"/>
            <a:ext cx="8522274" cy="5543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374" y="1243602"/>
            <a:ext cx="8188261" cy="406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Name 1     total # available # </a:t>
            </a:r>
          </a:p>
          <a:p>
            <a:endParaRPr lang="en-US" dirty="0"/>
          </a:p>
          <a:p>
            <a:pPr algn="ctr"/>
            <a:r>
              <a:rPr lang="en-US" dirty="0" smtClean="0"/>
              <a:t>Item Name 2     total # available #</a:t>
            </a:r>
          </a:p>
          <a:p>
            <a:endParaRPr lang="en-US" dirty="0"/>
          </a:p>
          <a:p>
            <a:pPr algn="ctr"/>
            <a:r>
              <a:rPr lang="en-US" dirty="0" smtClean="0"/>
              <a:t>Item Name 3     total # available #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346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</a:t>
            </a:r>
            <a:r>
              <a:rPr lang="en-US" dirty="0" smtClean="0"/>
              <a:t>Choose Disburse Item</a:t>
            </a:r>
            <a:r>
              <a:rPr lang="en-US" dirty="0" smtClean="0"/>
              <a:t> </a:t>
            </a:r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76829" y="3161922"/>
            <a:ext cx="5780727" cy="14552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Model #: XXXXX</a:t>
            </a:r>
          </a:p>
          <a:p>
            <a:r>
              <a:rPr lang="en-US" dirty="0" smtClean="0"/>
              <a:t>Location: </a:t>
            </a:r>
            <a:r>
              <a:rPr lang="en-US" dirty="0" err="1" smtClean="0"/>
              <a:t>xxxxxxxx</a:t>
            </a:r>
            <a:endParaRPr lang="en-US" dirty="0" smtClean="0"/>
          </a:p>
          <a:p>
            <a:r>
              <a:rPr lang="en-US" dirty="0" smtClean="0"/>
              <a:t>Description: </a:t>
            </a:r>
            <a:r>
              <a:rPr lang="en-US" dirty="0" err="1" smtClean="0"/>
              <a:t>xxxxxxxxx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Tag 1	Tag 2	Tag 3	Tag 4	Tag 5	Tag 6 ….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49891" y="2648533"/>
            <a:ext cx="3386422" cy="357205"/>
          </a:xfrm>
          <a:prstGeom prst="rect">
            <a:avLst/>
          </a:pr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9891" y="2150867"/>
            <a:ext cx="3386422" cy="357205"/>
          </a:xfrm>
          <a:prstGeom prst="rect">
            <a:avLst/>
          </a:pr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49891" y="1595466"/>
            <a:ext cx="3386422" cy="357205"/>
          </a:xfrm>
          <a:prstGeom prst="rect">
            <a:avLst/>
          </a:pr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9518" y="807018"/>
            <a:ext cx="2076829" cy="304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Search: 			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93211" y="1058384"/>
            <a:ext cx="12566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17257" y="780558"/>
            <a:ext cx="2063601" cy="330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Filter By Tags        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7857556" y="873167"/>
            <a:ext cx="343934" cy="1852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15067" y="3300836"/>
            <a:ext cx="2804380" cy="4365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Disburse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1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0"/>
            <a:ext cx="8055980" cy="60592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Fill </a:t>
            </a:r>
            <a:r>
              <a:rPr lang="en-US" dirty="0" smtClean="0"/>
              <a:t>in the following fields to </a:t>
            </a:r>
            <a:r>
              <a:rPr lang="en-US" dirty="0" smtClean="0"/>
              <a:t>disburse items directly to a user.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                 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05958" y="939313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Name	Total Quantity: #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99620" y="3168792"/>
            <a:ext cx="4047832" cy="515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*</a:t>
            </a:r>
            <a:r>
              <a:rPr lang="en-US" dirty="0" smtClean="0"/>
              <a:t>Quantity: 1 (Default)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1839" y="5827727"/>
            <a:ext cx="2619185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Disburse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33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r>
              <a:rPr lang="en-US" dirty="0" smtClean="0"/>
              <a:t> Direct Disbursement Panel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99620" y="4062320"/>
            <a:ext cx="4047832" cy="1560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58838" y="5827727"/>
            <a:ext cx="2619185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99620" y="2341675"/>
            <a:ext cx="4047832" cy="5953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User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10800000">
            <a:off x="5833643" y="2513662"/>
            <a:ext cx="655073" cy="35720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726" y="595340"/>
            <a:ext cx="8055980" cy="60592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Change the following fields to modify the item.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                    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0149" y="149496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*Name: </a:t>
            </a:r>
            <a:r>
              <a:rPr lang="en-US" dirty="0" err="1" smtClean="0"/>
              <a:t>xxxxxxxxx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0149" y="2189787"/>
            <a:ext cx="4047832" cy="5159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*Quantity: XX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7459" y="5973255"/>
            <a:ext cx="2870522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Item!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91" y="0"/>
            <a:ext cx="21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Modifies Item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149" y="2858150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Model Number: XXXXXXX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0149" y="3546358"/>
            <a:ext cx="4047832" cy="991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Description: </a:t>
            </a:r>
            <a:r>
              <a:rPr lang="en-US" dirty="0" err="1" smtClean="0"/>
              <a:t>xxxxxxxxx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20149" y="4664276"/>
            <a:ext cx="4047832" cy="515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Location: </a:t>
            </a:r>
            <a:r>
              <a:rPr lang="en-US" dirty="0" err="1" smtClean="0"/>
              <a:t>xxxxxxx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86524" y="1494966"/>
            <a:ext cx="1554038" cy="389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59616" y="1871243"/>
            <a:ext cx="1613841" cy="1323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86524" y="2189787"/>
            <a:ext cx="3286933" cy="29904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 1 (editable)</a:t>
            </a:r>
          </a:p>
          <a:p>
            <a:endParaRPr lang="en-US" dirty="0"/>
          </a:p>
          <a:p>
            <a:r>
              <a:rPr lang="en-US" dirty="0" smtClean="0"/>
              <a:t>Tag 2</a:t>
            </a:r>
          </a:p>
          <a:p>
            <a:endParaRPr lang="en-US" dirty="0"/>
          </a:p>
          <a:p>
            <a:r>
              <a:rPr lang="en-US" dirty="0" smtClean="0"/>
              <a:t>Tag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50636" y="2368135"/>
            <a:ext cx="1097941" cy="3376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50636" y="2963988"/>
            <a:ext cx="1097941" cy="3376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50636" y="3533128"/>
            <a:ext cx="1097941" cy="3376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97459" y="5358326"/>
            <a:ext cx="5278056" cy="489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Item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020381" y="5973255"/>
            <a:ext cx="2255134" cy="4895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652</Words>
  <Application>Microsoft Macintosh PowerPoint</Application>
  <PresentationFormat>On-screen Show (4:3)</PresentationFormat>
  <Paragraphs>493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 Liborio</dc:creator>
  <cp:lastModifiedBy>Bruna Liborio</cp:lastModifiedBy>
  <cp:revision>24</cp:revision>
  <dcterms:created xsi:type="dcterms:W3CDTF">2017-01-19T21:20:35Z</dcterms:created>
  <dcterms:modified xsi:type="dcterms:W3CDTF">2017-01-21T21:23:58Z</dcterms:modified>
</cp:coreProperties>
</file>