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71" r:id="rId20"/>
    <p:sldId id="279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92" r:id="rId31"/>
    <p:sldId id="283" r:id="rId32"/>
    <p:sldId id="284" r:id="rId33"/>
    <p:sldId id="288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>
        <p:scale>
          <a:sx n="114" d="100"/>
          <a:sy n="114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5739-B5F5-7E41-9C90-758486D16723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540E1-0D9F-4749-8F62-84202F2A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5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5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39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7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4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0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5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3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7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5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7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540E1-0D9F-4749-8F62-84202F2A5D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4ACC-53BC-084D-B055-F0AA49C4FD1A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931A-BA22-944B-82FB-EE59C438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85" y="2079172"/>
            <a:ext cx="4680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Flexbox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993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288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20099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61070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02041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7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 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justify-content: center; </a:t>
            </a:r>
            <a:r>
              <a:rPr lang="en-US" dirty="0" smtClean="0"/>
              <a:t>to center all items on the main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582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20657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61070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01483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7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 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justify-content: space-between; </a:t>
            </a:r>
            <a:r>
              <a:rPr lang="en-US" dirty="0" smtClean="0"/>
              <a:t>to distribute available space between items on the main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7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582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88015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61070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34125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7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 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justify-content: space-around; </a:t>
            </a:r>
            <a:r>
              <a:rPr lang="en-US" dirty="0" smtClean="0"/>
              <a:t>to distribute available space around items on the main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0" y="3029189"/>
            <a:ext cx="5965079" cy="2135935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1584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92555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33526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603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using the cross axis: 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251181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align-items: flex-start;</a:t>
            </a:r>
            <a:r>
              <a:rPr lang="en-US" dirty="0" smtClean="0"/>
              <a:t> aligns items to the start of the cross axis (overrides default stretch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9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0" y="3029189"/>
            <a:ext cx="5965079" cy="2135935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202" y="4283467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60173" y="4283467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01144" y="4283467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6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251181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align-items: flex-end;</a:t>
            </a:r>
            <a:r>
              <a:rPr lang="en-US" dirty="0" smtClean="0"/>
              <a:t> aligns items to the end of the cross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2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0" y="3029189"/>
            <a:ext cx="5965079" cy="2135935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58790" y="3727413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99761" y="3727413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40732" y="3727413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6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251181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align-items: center; </a:t>
            </a:r>
            <a:r>
              <a:rPr lang="en-US" dirty="0" smtClean="0"/>
              <a:t> aligns items to the center of the cross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5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0" y="3029189"/>
            <a:ext cx="5965079" cy="2135935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079862"/>
            <a:ext cx="1240971" cy="19864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98615" y="3079862"/>
            <a:ext cx="1240971" cy="19864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39586" y="3079862"/>
            <a:ext cx="1240971" cy="19864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6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251181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align-items: stretch;</a:t>
            </a:r>
            <a:r>
              <a:rPr lang="en-US" dirty="0" smtClean="0"/>
              <a:t> items are positioned to stretch across the cross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0" y="3029189"/>
            <a:ext cx="5965079" cy="2135935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079861"/>
            <a:ext cx="1240971" cy="11461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0905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69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251181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align-items: baseline;</a:t>
            </a:r>
            <a:r>
              <a:rPr lang="en-US" dirty="0" smtClean="0"/>
              <a:t> items are positioned relative to the baseline of the cross axis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58790" y="3770056"/>
            <a:ext cx="5965079" cy="11112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20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Flex items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Each item in a container is called a flex item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Being part of a flex container enables the use of different 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59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36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Wraping</a:t>
            </a:r>
            <a:r>
              <a:rPr lang="en-US" sz="3600" dirty="0" smtClean="0"/>
              <a:t> flex items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If the flex items exceed the width of the main axis they will overflow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80557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821528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062499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303470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7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115" y="1088572"/>
            <a:ext cx="865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Flexible way of laying out items as a column or row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2307768" y="2046518"/>
            <a:ext cx="1240971" cy="772886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07768" y="2839980"/>
            <a:ext cx="1240971" cy="772886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07768" y="3633442"/>
            <a:ext cx="1240971" cy="772886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07768" y="4426904"/>
            <a:ext cx="1240971" cy="772886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99858" y="4426904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40829" y="4426904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781800" y="4426904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22771" y="4426904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36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Wraping</a:t>
            </a:r>
            <a:r>
              <a:rPr lang="en-US" sz="3600" dirty="0" smtClean="0"/>
              <a:t> flex items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To prevent that we can wrap the flex items: </a:t>
            </a:r>
            <a:r>
              <a:rPr lang="en-US" b="1" dirty="0" smtClean="0"/>
              <a:t>flex-wrap: wrap;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80557" y="3333174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57644" y="3956920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98615" y="3972696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39585" y="3972696"/>
            <a:ext cx="1240971" cy="639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180465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194113"/>
            <a:ext cx="1240971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194112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919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property (same values as align-items)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align-self: auto: </a:t>
            </a:r>
            <a:r>
              <a:rPr lang="en-US" dirty="0" smtClean="0"/>
              <a:t>(default) inherits the align-items property from the parent (default stretch)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103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180465"/>
            <a:ext cx="1240971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194113"/>
            <a:ext cx="1240971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194112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385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property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align-self: flex-start;</a:t>
            </a:r>
          </a:p>
        </p:txBody>
      </p:sp>
    </p:spTree>
    <p:extLst>
      <p:ext uri="{BB962C8B-B14F-4D97-AF65-F5344CB8AC3E}">
        <p14:creationId xmlns:p14="http://schemas.microsoft.com/office/powerpoint/2010/main" val="106313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4531601"/>
            <a:ext cx="1240971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194113"/>
            <a:ext cx="1240971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194112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385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property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align-self: flex-end;</a:t>
            </a:r>
          </a:p>
        </p:txBody>
      </p:sp>
    </p:spTree>
    <p:extLst>
      <p:ext uri="{BB962C8B-B14F-4D97-AF65-F5344CB8AC3E}">
        <p14:creationId xmlns:p14="http://schemas.microsoft.com/office/powerpoint/2010/main" val="119170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876494"/>
            <a:ext cx="1240971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194113"/>
            <a:ext cx="1240971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194112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385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property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align-self: center;</a:t>
            </a:r>
          </a:p>
        </p:txBody>
      </p:sp>
    </p:spTree>
    <p:extLst>
      <p:ext uri="{BB962C8B-B14F-4D97-AF65-F5344CB8AC3E}">
        <p14:creationId xmlns:p14="http://schemas.microsoft.com/office/powerpoint/2010/main" val="192165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7644" y="3876494"/>
            <a:ext cx="1240971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8615" y="3194113"/>
            <a:ext cx="1240971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9586" y="3194112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385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property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align-self: baseline;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92210" y="4355304"/>
            <a:ext cx="5792232" cy="1380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41323" y="3237726"/>
            <a:ext cx="3140683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82006" y="3193538"/>
            <a:ext cx="1240971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222977" y="3193538"/>
            <a:ext cx="1240971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Sizing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6289" y="1766438"/>
            <a:ext cx="86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flex-grow: 1, (defaults to 0) on a child and it will take up all the free available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8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41323" y="3237726"/>
            <a:ext cx="2049625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90949" y="3193539"/>
            <a:ext cx="1782806" cy="207392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73755" y="3193538"/>
            <a:ext cx="1724104" cy="20739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Sizing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3360" y="1766438"/>
            <a:ext cx="1007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flex-grow: 1, on all children and they will grow to fill up all the available extra </a:t>
            </a:r>
            <a:r>
              <a:rPr lang="en-US" smtClean="0"/>
              <a:t>space proportionally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41324" y="3237726"/>
            <a:ext cx="1198414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39738" y="3193538"/>
            <a:ext cx="2142698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2436" y="3193538"/>
            <a:ext cx="2215423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Sizing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3360" y="1766438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flex-shrink: </a:t>
            </a:r>
            <a:r>
              <a:rPr lang="en-US" dirty="0"/>
              <a:t>2</a:t>
            </a:r>
            <a:r>
              <a:rPr lang="en-US" dirty="0" smtClean="0"/>
              <a:t>, (defaults to 1) so that it will shrink 2 times relative to it’s neighbor's </a:t>
            </a:r>
          </a:p>
          <a:p>
            <a:r>
              <a:rPr lang="en-US" dirty="0" smtClean="0"/>
              <a:t>(they need to have flex-grow and flex-basis)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2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41324" y="3237726"/>
            <a:ext cx="1851068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92392" y="3193539"/>
            <a:ext cx="1836212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28604" y="3193538"/>
            <a:ext cx="1869256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Sizing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3360" y="1766438"/>
            <a:ext cx="760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flex-basis: 200px, (defaults to auto) it’s the flex equivalent for specifying width, </a:t>
            </a:r>
          </a:p>
          <a:p>
            <a:r>
              <a:rPr lang="en-US" dirty="0" smtClean="0"/>
              <a:t>overrides width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115" y="1088572"/>
            <a:ext cx="8122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with a container and give it a </a:t>
            </a:r>
            <a:r>
              <a:rPr lang="en-US" sz="3200" b="1" dirty="0" smtClean="0"/>
              <a:t>display: flex;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240968" y="3719331"/>
            <a:ext cx="5878288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54537" y="405788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95508" y="405788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36479" y="405788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77450" y="405788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0128" y="3714921"/>
            <a:ext cx="288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div class=“flex-container”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54537" y="4090550"/>
            <a:ext cx="5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0823" y="4095352"/>
            <a:ext cx="7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6508" y="4102907"/>
            <a:ext cx="7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67257" y="4095740"/>
            <a:ext cx="7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49" y="3607539"/>
            <a:ext cx="3186647" cy="1526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5757" y="2295368"/>
            <a:ext cx="755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flex container now has control over it’s direct children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By default all of the children will be left aligned and will shrink to their content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2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75235" y="3029189"/>
            <a:ext cx="5809207" cy="2402620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89135" y="3193538"/>
            <a:ext cx="1851068" cy="7227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64521" y="3179561"/>
            <a:ext cx="1836212" cy="207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28604" y="3193538"/>
            <a:ext cx="1869256" cy="2073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84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Ordering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896255"/>
            <a:ext cx="0" cy="30132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68641"/>
            <a:ext cx="6335721" cy="276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89915" y="246587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7204" y="3053060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3360" y="176643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3360" y="902043"/>
            <a:ext cx="9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Flex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174023" y="2637975"/>
            <a:ext cx="603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Shorthand for </a:t>
            </a:r>
            <a:r>
              <a:rPr lang="en-US" sz="2400" b="1" dirty="0" smtClean="0"/>
              <a:t>flex-grow, flex-shrink, flex-basis: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flex: 1 1 300px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6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3360" y="902043"/>
            <a:ext cx="186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Flex-flow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174023" y="2637975"/>
            <a:ext cx="603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Shorthand for </a:t>
            </a:r>
            <a:r>
              <a:rPr lang="en-US" sz="2400" b="1" dirty="0" smtClean="0"/>
              <a:t>flex-direction and flex-wrap: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flex-flow: row wrap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304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4850" y="2100263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Demo time!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951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3350" y="400050"/>
            <a:ext cx="407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Holy </a:t>
            </a:r>
            <a:r>
              <a:rPr lang="en-US" sz="4400" dirty="0"/>
              <a:t>G</a:t>
            </a:r>
            <a:r>
              <a:rPr lang="en-US" sz="4400" dirty="0" smtClean="0"/>
              <a:t>rail Layout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88" y="1481707"/>
            <a:ext cx="9258300" cy="49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389" y="462981"/>
            <a:ext cx="272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Building a navigation menu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7" y="462981"/>
            <a:ext cx="5187950" cy="59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389" y="462981"/>
            <a:ext cx="272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Building a navigation menu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1" y="462981"/>
            <a:ext cx="636020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288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52753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93724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4695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046" y="907952"/>
            <a:ext cx="1009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flex container has two axes, a </a:t>
            </a:r>
            <a:r>
              <a:rPr lang="en-US" sz="3600" smtClean="0"/>
              <a:t>main and a cross axis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5286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By default  the direction on the container is: </a:t>
            </a:r>
            <a:r>
              <a:rPr lang="en-US" b="1" dirty="0" smtClean="0"/>
              <a:t>flex-direction: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1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288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01144" y="3082931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60173" y="3082931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9202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046" y="907952"/>
            <a:ext cx="511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lex-direction: row-reverse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3656297" cy="3100149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4443" y="3186180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94443" y="3949868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94443" y="4722754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046" y="907952"/>
            <a:ext cx="427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flex-direction: column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89915" y="2896255"/>
            <a:ext cx="4253798" cy="16544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49953" y="2896255"/>
            <a:ext cx="39962" cy="313307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965209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9934" y="248527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48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3656297" cy="3100149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6563" y="4722754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94443" y="3949868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94443" y="317698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5046" y="907952"/>
            <a:ext cx="579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flex-direction: column-reverse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89915" y="2896255"/>
            <a:ext cx="4253798" cy="16544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49953" y="2896255"/>
            <a:ext cx="39962" cy="313307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965209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9934" y="248527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8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288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202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60173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01144" y="3097219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578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Alignment using the main axis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5286" y="1822456"/>
            <a:ext cx="755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By default the items are set along the main axis with </a:t>
            </a:r>
            <a:r>
              <a:rPr lang="en-US" b="1" dirty="0" smtClean="0"/>
              <a:t>justify-content: flex-start;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8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758791" y="3029189"/>
            <a:ext cx="5878288" cy="1415143"/>
          </a:xfrm>
          <a:prstGeom prst="roundRect">
            <a:avLst/>
          </a:prstGeom>
          <a:solidFill>
            <a:srgbClr val="36A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20996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61967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02938" y="3079862"/>
            <a:ext cx="1240971" cy="772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3360" y="902043"/>
            <a:ext cx="17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can: </a:t>
            </a:r>
            <a:endParaRPr lang="en-US" sz="3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89915" y="2912799"/>
            <a:ext cx="0" cy="1854885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89915" y="2877493"/>
            <a:ext cx="6492301" cy="18761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1517" y="2543467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main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996201" y="2912553"/>
            <a:ext cx="73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7643" y="1822456"/>
            <a:ext cx="75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justify-content: flex-end; </a:t>
            </a:r>
            <a:r>
              <a:rPr lang="en-US" dirty="0" smtClean="0"/>
              <a:t>to move all items to the end of the main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629</Words>
  <Application>Microsoft Macintosh PowerPoint</Application>
  <PresentationFormat>Widescreen</PresentationFormat>
  <Paragraphs>193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2020-07-11T08:40:35Z</dcterms:created>
  <dcterms:modified xsi:type="dcterms:W3CDTF">2020-07-13T17:17:53Z</dcterms:modified>
</cp:coreProperties>
</file>