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AB143F5-AE17-4FEA-8062-96DE9CC5F9BB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Realité vs simu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44000" y="1296000"/>
            <a:ext cx="5485320" cy="36565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115240" y="1423080"/>
            <a:ext cx="4748760" cy="352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Réalité vs Simu</a:t>
            </a:r>
            <a:endParaRPr b="0" lang="fr-FR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02680" y="1311480"/>
            <a:ext cx="5485320" cy="3656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040000" y="1366560"/>
            <a:ext cx="4977360" cy="352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2021-02-18T15:24:07Z</dcterms:created>
  <dc:creator/>
  <dc:description/>
  <dc:language>fr-FR</dc:language>
  <cp:lastModifiedBy/>
  <dcterms:modified xsi:type="dcterms:W3CDTF">2021-02-18T15:31:08Z</dcterms:modified>
  <cp:revision>1</cp:revision>
  <dc:subject/>
  <dc:title/>
</cp:coreProperties>
</file>