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59867-B9FB-4B72-8815-6EAEE5A5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A4270B-E1FA-48E0-87B7-965825B7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179EE-E3F6-40E9-ADBD-59685C1F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A0134-05A5-4E42-8052-928AFA0C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B17DE-B2EF-485A-BACD-1EDEFF16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08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F34D3-CAE3-423C-9E67-864D5EA0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65B89C-7687-4326-8EDC-1F9C3824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18AC4-C015-493F-9207-C82BCF3A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89883-E1C9-4728-A61F-EC6E8FE9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47B3A-937E-40FE-9A5A-E145BB96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76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4B010-ECAE-42E5-80FA-6D68FB57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3B5E5-0610-4E05-92DE-A18CA34B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F0BF0-22F2-4C3B-A379-A048CEB4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70406-09FF-4A67-9359-7F2F1D4A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907E6-A0DA-433A-9930-BDFDCE4C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03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F2D31-CBAE-4244-BD1F-2B90C35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4013C-FCCF-4B56-92AD-1579041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F405-6E54-4B09-8833-9F372D77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01F817-286C-4DCF-ACF7-B05A108D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F4709-2B46-45E5-9A22-2B522DA0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4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AA95F-3159-4A6A-A83C-41C1171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EF8B58-B4D4-4DBB-90D2-2B993067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3FD18-3B91-473F-A489-A731AB8A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916E7-A298-45A4-AB67-67341BFC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F6EF3-9D22-436E-95B4-1AF6A039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48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1E887-BB55-4734-8A04-2882F04D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E7DCD-6F24-4197-8100-21439BB4B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645EBF-0525-4545-9AC1-6B27F5642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7B0DA-51BB-403D-BB8E-8F00B67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2B857F-5AA6-4E12-82CD-2C449F7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F8713-3233-4E43-85F2-C91738F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89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77BBF-5C09-40B2-AE6A-7CDB388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18D5FC-596F-43B0-B904-80C978E0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76BA81-79E6-46F8-9920-B4DBDA1F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D736B3-39D0-43CC-B717-828D7C9E1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290AB2-0D1F-47CE-84D9-34273BB3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423762-E223-49BE-8B68-974000FC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7289BC-95F5-4660-9625-082725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E562AF-2CF2-48FE-8BEE-6101DB5B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252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D0319-11D4-431A-8FFE-067771D3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04B3BA-4661-4ED5-96E2-0679F42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1B171-5770-4C98-9F77-20788F95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F44CF5-746A-4D3C-9BDC-13933B31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73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00DFF1-204B-41C5-99B1-6AEFB74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78102B-2749-4CF0-B3F8-3A67D85B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F65DB-BAD6-4FF0-BE90-BAD5B437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75F78-26AD-4BD0-AB85-323DBF1E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E6D53-2312-4A9E-A082-9B87F897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D8D745-02D5-4137-9803-B87CAD88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6F8CA-D1BA-46BB-955B-557E1434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DF271-AF11-44E6-9DEC-98AF3A16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EDAA8-B99D-4296-8B8F-A48FD36D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562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26670-5331-4EFD-A22C-127FFDC0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26D9FE-D6CE-460C-81D3-9AF121D45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42CEB4-1555-44F1-A2D9-4B7CA15A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E6DB67-5130-4A0B-B89D-79F3DDE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0AB4B-1DB1-4802-A7D5-AC80B36C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CFF83-08DA-4389-9146-3BCA98C8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54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98AA9B-864C-43B3-B2C9-C17208BA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01A47-D40B-4673-9B48-68E7B0DD1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55502-0507-4B5C-BBB3-6BC23BC19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ACD2-B802-4E8B-AA17-1BF8EB1482A5}" type="datetimeFigureOut">
              <a:rPr lang="fr-BE" smtClean="0"/>
              <a:t>16-06-21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D46F8-91D9-4DFC-877C-7381579C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80663-245D-44BC-A005-AA5D1AE5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707F-BE88-4466-A3AB-929024D41C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204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4DDF02-C7EC-4280-BC1F-B8C69F69D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Conception d’un senseur intégré multimodal pour l’observation des routes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AC451-65DB-48D3-8AFA-3889F860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27" y="1690688"/>
            <a:ext cx="7266082" cy="36586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4CDEBC-A06E-4738-9258-0D11001C912D}"/>
              </a:ext>
            </a:extLst>
          </p:cNvPr>
          <p:cNvSpPr txBox="1"/>
          <p:nvPr/>
        </p:nvSpPr>
        <p:spPr>
          <a:xfrm>
            <a:off x="1125414" y="1871003"/>
            <a:ext cx="2996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Simulation d’un carrefour à feux réels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Simulation d’un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Extraction des données des différents senseurs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Filtrage et Fusion des données avec trois architectures différentes: filtre de </a:t>
            </a:r>
            <a:r>
              <a:rPr lang="fr-BE" dirty="0" err="1"/>
              <a:t>Kalman</a:t>
            </a:r>
            <a:r>
              <a:rPr lang="fr-BE" dirty="0"/>
              <a:t>, MLP, Transformer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Validation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37249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1296BADE-6699-4804-81DE-A4ED9D15E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Conception d’un senseur intégré multimodal pour l’observation des routes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3EC39-1734-43E6-9994-A548C07C28ED}"/>
              </a:ext>
            </a:extLst>
          </p:cNvPr>
          <p:cNvSpPr txBox="1"/>
          <p:nvPr/>
        </p:nvSpPr>
        <p:spPr>
          <a:xfrm>
            <a:off x="633046" y="1842868"/>
            <a:ext cx="53597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Tables des matières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Simulation d’un radar Doppler (4min)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Phénomènes physiques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Extraction des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Résultats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Simulation d’une caméra (4min)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Extractions des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Résultats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Filtrage et Fusion des données (5min)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Filtre de </a:t>
            </a:r>
            <a:r>
              <a:rPr lang="fr-BE" sz="2400" dirty="0" err="1"/>
              <a:t>Kalman</a:t>
            </a:r>
            <a:endParaRPr lang="fr-BE" sz="2400" dirty="0"/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MLP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BE" sz="2400" dirty="0"/>
              <a:t>Transformer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Validation expérimentale (4min)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88551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0C3D1C-AEF4-4E46-94D0-8344995F2B09}"/>
              </a:ext>
            </a:extLst>
          </p:cNvPr>
          <p:cNvSpPr txBox="1"/>
          <p:nvPr/>
        </p:nvSpPr>
        <p:spPr>
          <a:xfrm>
            <a:off x="928468" y="351692"/>
            <a:ext cx="1087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Conception d’un senseur intégré multimodal pour l’observation des routes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633547-9A67-44B3-9034-8B1A73C9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1" y="2583973"/>
            <a:ext cx="4943328" cy="35393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D41E97-9D14-4622-85E8-580D5C58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3973"/>
            <a:ext cx="5219115" cy="35412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A15803-0D86-45D7-B9F3-03C4F7A04644}"/>
              </a:ext>
            </a:extLst>
          </p:cNvPr>
          <p:cNvSpPr txBox="1"/>
          <p:nvPr/>
        </p:nvSpPr>
        <p:spPr>
          <a:xfrm>
            <a:off x="1026942" y="1814732"/>
            <a:ext cx="240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Radar Doppler:</a:t>
            </a:r>
          </a:p>
        </p:txBody>
      </p:sp>
    </p:spTree>
    <p:extLst>
      <p:ext uri="{BB962C8B-B14F-4D97-AF65-F5344CB8AC3E}">
        <p14:creationId xmlns:p14="http://schemas.microsoft.com/office/powerpoint/2010/main" val="74079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41CC18B-14BB-4BC0-932F-408A9F93FBFE}"/>
              </a:ext>
            </a:extLst>
          </p:cNvPr>
          <p:cNvSpPr txBox="1"/>
          <p:nvPr/>
        </p:nvSpPr>
        <p:spPr>
          <a:xfrm>
            <a:off x="928468" y="351692"/>
            <a:ext cx="1087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Conception d’un senseur intégré multimodal pour l’observation des routes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3AF2E5-C515-493D-B7E6-067C4EE77EFB}"/>
              </a:ext>
            </a:extLst>
          </p:cNvPr>
          <p:cNvSpPr txBox="1"/>
          <p:nvPr/>
        </p:nvSpPr>
        <p:spPr>
          <a:xfrm>
            <a:off x="703385" y="1766315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Caméra: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C3BAA3-9F8B-494C-ABD2-7575EE9F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55" y="2166425"/>
            <a:ext cx="7314791" cy="45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E22B3-A2EF-4CCF-89DC-04DC022D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Extraction </a:t>
            </a:r>
            <a:r>
              <a:rPr lang="fr-BE" sz="2000"/>
              <a:t>des données 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198003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123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Conception d’un senseur intégré multimodal pour l’observation des routes</vt:lpstr>
      <vt:lpstr>Conception d’un senseur intégré multimodal pour l’observation des routes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5</cp:revision>
  <dcterms:created xsi:type="dcterms:W3CDTF">2021-06-16T07:01:54Z</dcterms:created>
  <dcterms:modified xsi:type="dcterms:W3CDTF">2021-06-16T07:46:16Z</dcterms:modified>
</cp:coreProperties>
</file>