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EDA80DB-7E24-4CA2-8374-B432D50D043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8000" y="1466280"/>
            <a:ext cx="4323960" cy="3285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112000" y="1656000"/>
            <a:ext cx="4792320" cy="26640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837720" y="373680"/>
            <a:ext cx="3338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Etat d’avancement du </a:t>
            </a:r>
            <a:r>
              <a:rPr b="0" lang="fr-FR" sz="1800" spc="-1" strike="noStrike">
                <a:latin typeface="Arial"/>
              </a:rPr>
              <a:t>mémoire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008000" y="504000"/>
            <a:ext cx="37026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2000" spc="-1" strike="noStrike">
                <a:latin typeface="Arial"/>
              </a:rPr>
              <a:t>Etat d’avancement </a:t>
            </a:r>
            <a:r>
              <a:rPr b="0" lang="fr-FR" sz="2000" spc="-1" strike="noStrike">
                <a:latin typeface="Arial"/>
              </a:rPr>
              <a:t>du mémoire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32000" y="1008000"/>
            <a:ext cx="532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600" spc="-1" strike="noStrike">
                <a:latin typeface="Arial"/>
              </a:rPr>
              <a:t>Algorithm de recherche de </a:t>
            </a:r>
            <a:r>
              <a:rPr b="0" lang="fr-FR" sz="1600" spc="-1" strike="noStrike">
                <a:latin typeface="Arial"/>
              </a:rPr>
              <a:t>véhicules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936000" y="1656000"/>
            <a:ext cx="2302200" cy="22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100" spc="-1" strike="noStrike">
                <a:latin typeface="Arial"/>
              </a:rPr>
              <a:t>Normalisation des données</a:t>
            </a:r>
            <a:endParaRPr b="0" lang="fr-FR" sz="1100" spc="-1" strike="noStrike">
              <a:latin typeface="Arial"/>
            </a:endParaRPr>
          </a:p>
          <a:p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Recherche d’un point max</a:t>
            </a:r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Tant que (conditon) </a:t>
            </a:r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	</a:t>
            </a:r>
            <a:r>
              <a:rPr b="0" lang="fr-FR" sz="1100" spc="-1" strike="noStrike">
                <a:latin typeface="Arial"/>
              </a:rPr>
              <a:t>Si Max &gt; threshold :</a:t>
            </a:r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	</a:t>
            </a:r>
            <a:r>
              <a:rPr b="0" lang="fr-FR" sz="1100" spc="-1" strike="noStrike">
                <a:latin typeface="Arial"/>
              </a:rPr>
              <a:t>Mise à zero des alentours</a:t>
            </a:r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	</a:t>
            </a:r>
            <a:r>
              <a:rPr b="0" lang="fr-FR" sz="1100" spc="-1" strike="noStrike">
                <a:latin typeface="Arial"/>
              </a:rPr>
              <a:t>Stockage de la valeur</a:t>
            </a:r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	</a:t>
            </a:r>
            <a:r>
              <a:rPr b="0" lang="fr-FR" sz="1100" spc="-1" strike="noStrike">
                <a:latin typeface="Arial"/>
              </a:rPr>
              <a:t>sinon </a:t>
            </a:r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	</a:t>
            </a:r>
            <a:r>
              <a:rPr b="0" lang="fr-FR" sz="1100" spc="-1" strike="noStrike">
                <a:latin typeface="Arial"/>
              </a:rPr>
              <a:t>condition = 0</a:t>
            </a:r>
            <a:endParaRPr b="0" lang="fr-FR" sz="1100" spc="-1" strike="noStrike">
              <a:latin typeface="Arial"/>
            </a:endParaRPr>
          </a:p>
          <a:p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Index des valeurs convertis en d,v</a:t>
            </a:r>
            <a:endParaRPr b="0" lang="fr-FR" sz="1100" spc="-1" strike="noStrike">
              <a:latin typeface="Arial"/>
            </a:endParaRPr>
          </a:p>
          <a:p>
            <a:endParaRPr b="0" lang="fr-FR" sz="1100" spc="-1" strike="noStrike">
              <a:latin typeface="Arial"/>
            </a:endParaRPr>
          </a:p>
          <a:p>
            <a:endParaRPr b="0" lang="fr-FR" sz="11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792000" y="3585960"/>
            <a:ext cx="3168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500" spc="-1" strike="noStrike">
                <a:latin typeface="Arial"/>
              </a:rPr>
              <a:t>Recherche des angles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1055520" y="1368000"/>
            <a:ext cx="168336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500" spc="-1" strike="noStrike">
                <a:latin typeface="Arial"/>
              </a:rPr>
              <a:t>Recherche de d,v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49" name="TextShape 6"/>
          <p:cNvSpPr txBox="1"/>
          <p:nvPr/>
        </p:nvSpPr>
        <p:spPr>
          <a:xfrm>
            <a:off x="648000" y="3983760"/>
            <a:ext cx="237600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100" spc="-1" strike="noStrike">
                <a:latin typeface="Arial"/>
              </a:rPr>
              <a:t>Reprendre les d,v données </a:t>
            </a:r>
            <a:endParaRPr b="0" lang="fr-FR" sz="1100" spc="-1" strike="noStrike">
              <a:latin typeface="Arial"/>
            </a:endParaRPr>
          </a:p>
          <a:p>
            <a:endParaRPr b="0" lang="fr-FR" sz="1100" spc="-1" strike="noStrike">
              <a:latin typeface="Arial"/>
            </a:endParaRPr>
          </a:p>
          <a:p>
            <a:r>
              <a:rPr b="0" lang="fr-FR" sz="1100" spc="-1" strike="noStrike">
                <a:latin typeface="Arial"/>
              </a:rPr>
              <a:t>Pour chaque paire(d,v) regarder la heatmap de l’index associé et prendre le max</a:t>
            </a:r>
            <a:r>
              <a:rPr b="0" lang="fr-FR" sz="1400" spc="-1" strike="noStrike">
                <a:latin typeface="Arial"/>
              </a:rPr>
              <a:t> 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103800" y="455760"/>
            <a:ext cx="3400200" cy="23522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175800" y="3096000"/>
            <a:ext cx="3400200" cy="23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792000" y="648000"/>
            <a:ext cx="453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Qu’en est-il du filtre de Kalman ?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864000" y="1440000"/>
            <a:ext cx="619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Problème d’extraction de theta phi des caméra dû au passage de 3D à 2D ( perte de la profondeur) 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→ </a:t>
            </a:r>
            <a:r>
              <a:rPr b="0" lang="fr-FR" sz="1800" spc="-1" strike="noStrike">
                <a:latin typeface="Arial"/>
              </a:rPr>
              <a:t>Solution :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2021-03-11T12:43:01Z</dcterms:created>
  <dc:creator/>
  <dc:description/>
  <dc:language>fr-FR</dc:language>
  <cp:lastModifiedBy/>
  <dcterms:modified xsi:type="dcterms:W3CDTF">2021-03-11T13:54:08Z</dcterms:modified>
  <cp:revision>2</cp:revision>
  <dc:subject/>
  <dc:title/>
</cp:coreProperties>
</file>