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 showGuides="1">
      <p:cViewPr varScale="1">
        <p:scale>
          <a:sx n="86" d="100"/>
          <a:sy n="86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9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7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3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5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4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35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8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5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8300-2EEE-074F-8763-4BA7815C0AF3}" type="datetimeFigureOut">
              <a:rPr lang="fr-FR" smtClean="0"/>
              <a:t>27/08/2016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5247-4672-7E4F-953D-D4AE7BD111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4" t="-171" b="171"/>
          <a:stretch/>
        </p:blipFill>
        <p:spPr>
          <a:xfrm>
            <a:off x="5651294" y="381000"/>
            <a:ext cx="5056682" cy="60751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10"/>
          <a:stretch/>
        </p:blipFill>
        <p:spPr>
          <a:xfrm>
            <a:off x="1336625" y="380999"/>
            <a:ext cx="4314669" cy="60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7F5"/>
              </a:clrFrom>
              <a:clrTo>
                <a:srgbClr val="FFF7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731" y="500922"/>
            <a:ext cx="9375648" cy="60777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24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1000"/>
            <a:ext cx="12192000" cy="60751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10"/>
          <a:stretch/>
        </p:blipFill>
        <p:spPr>
          <a:xfrm>
            <a:off x="-1166734" y="233597"/>
            <a:ext cx="4314669" cy="60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8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3279" r="1735" b="3122"/>
          <a:stretch/>
        </p:blipFill>
        <p:spPr>
          <a:xfrm>
            <a:off x="494675" y="194872"/>
            <a:ext cx="9668656" cy="55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2834" r="2151" b="2399"/>
          <a:stretch/>
        </p:blipFill>
        <p:spPr>
          <a:xfrm>
            <a:off x="959370" y="494675"/>
            <a:ext cx="9713628" cy="58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179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0</Words>
  <Application>Microsoft Macintosh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2016-08-27T16:11:46Z</dcterms:created>
  <dcterms:modified xsi:type="dcterms:W3CDTF">2016-08-31T15:10:06Z</dcterms:modified>
</cp:coreProperties>
</file>