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9" r:id="rId6"/>
    <p:sldId id="262" r:id="rId7"/>
    <p:sldId id="263" r:id="rId8"/>
    <p:sldId id="265" r:id="rId9"/>
    <p:sldId id="266" r:id="rId10"/>
    <p:sldId id="28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10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32B4C-FEF1-4F92-A765-CBA8DC19399C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2024-04-19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3081985-4DE5-4DBC-B6C7-057C84562314}" type="datetime1">
              <a:rPr lang="ko-KR" altLang="en-US" noProof="0" smtClean="0"/>
              <a:t>2024-04-19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B3F336-7DD2-47CF-A0F3-D1163B2A9C10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9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121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3635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07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그림 개체 틀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혜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나눔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9183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20" name="바닥글 개체 틀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21" name="슬라이드 번호 개체 틀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(S)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이름을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부제목을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6463" y="2752724"/>
            <a:ext cx="5007022" cy="3292475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3" name="내용 개체 틀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6785497" y="2747768"/>
            <a:ext cx="4500041" cy="3292475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년 작업 계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텍스트 개체 틀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텍스트 개체 틀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텍스트 개체 틀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텍스트 개체 틀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텍스트 개체 틀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텍스트 개체 틀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3" name="텍스트 개체 틀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4" name="텍스트 개체 틀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텍스트 개체 틀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6" name="텍스트 개체 틀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7" name="텍스트 개체 틀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8" name="텍스트 개체 틀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9" name="텍스트 개체 틀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2" name="텍스트 개체 틀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연도 추가</a:t>
            </a:r>
          </a:p>
        </p:txBody>
      </p:sp>
      <p:sp>
        <p:nvSpPr>
          <p:cNvPr id="53" name="텍스트 개체 틀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연도 추가</a:t>
            </a:r>
          </a:p>
        </p:txBody>
      </p:sp>
      <p:sp>
        <p:nvSpPr>
          <p:cNvPr id="54" name="텍스트 개체 틀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5" name="텍스트 개체 틀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6" name="텍스트 개체 틀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7" name="텍스트 개체 틀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8" name="텍스트 개체 틀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9" name="텍스트 개체 틀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재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소개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그림 개체 틀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이름 추가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4" name="그림 개체 틀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38" name="그림 개체 틀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41" name="그림 개체 틀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소개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그림 개체 틀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17" name="그림 개체 틀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0" name="그림 개체 틀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3" name="그림 개체 틀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6" name="그림 개체 틀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29" name="그림 개체 틀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32" name="그림 개체 틀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35" name="그림 개체 틀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 추가</a:t>
            </a:r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 추가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34870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피치 데크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3982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2287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50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1806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372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695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noProof="0"/>
              <a:t>20XX/8/03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피치 데크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665" r:id="rId28"/>
    <p:sldLayoutId id="2147483666" r:id="rId29"/>
    <p:sldLayoutId id="2147483667" r:id="rId30"/>
    <p:sldLayoutId id="2147483669" r:id="rId3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.siminilbo.co.kr/news/newsview.php?ncode=1160291759030117" TargetMode="External"/><Relationship Id="rId3" Type="http://schemas.openxmlformats.org/officeDocument/2006/relationships/hyperlink" Target="https://theindigo.co.kr/archives/35201" TargetMode="External"/><Relationship Id="rId7" Type="http://schemas.openxmlformats.org/officeDocument/2006/relationships/hyperlink" Target="https://www.gplib.kr/common/file/download.do?fno=10063&amp;type=poc&amp;key=2209205580833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sbs.co.kr/news/endPage.do?news_id=N1004681174" TargetMode="External"/><Relationship Id="rId11" Type="http://schemas.openxmlformats.org/officeDocument/2006/relationships/hyperlink" Target="https://brunch.co.kr/@hyundaicapital/178" TargetMode="External"/><Relationship Id="rId5" Type="http://schemas.openxmlformats.org/officeDocument/2006/relationships/hyperlink" Target="https://www.yna.co.kr/view/AKR20230729011500075" TargetMode="External"/><Relationship Id="rId10" Type="http://schemas.openxmlformats.org/officeDocument/2006/relationships/hyperlink" Target="https://www.newsian.co.kr/news/articleView.html?idxno=29990" TargetMode="External"/><Relationship Id="rId4" Type="http://schemas.openxmlformats.org/officeDocument/2006/relationships/hyperlink" Target="https://www.irobotnews.com/news/articleView.html?idxno=5349" TargetMode="External"/><Relationship Id="rId9" Type="http://schemas.openxmlformats.org/officeDocument/2006/relationships/hyperlink" Target="https://www.greenpeace.org/korea/update/6764/blog-ce-buy-an-electric-car-help-the-environmen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74962AC-DD06-8F35-326E-903A7AB2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pPr latinLnBrk="0"/>
            <a:r>
              <a:rPr lang="ko-KR" altLang="en-US" sz="66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관하여</a:t>
            </a:r>
            <a:endParaRPr lang="en-US" altLang="ko-KR" sz="6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E9CB-EDC3-6B56-9C59-F425F9C8FCFF}"/>
              </a:ext>
            </a:extLst>
          </p:cNvPr>
          <p:cNvSpPr txBox="1"/>
          <p:nvPr/>
        </p:nvSpPr>
        <p:spPr>
          <a:xfrm>
            <a:off x="868352" y="802298"/>
            <a:ext cx="3401174" cy="5116985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202304069 </a:t>
            </a:r>
            <a:r>
              <a:rPr lang="ko-KR" altLang="en-US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박신우</a:t>
            </a:r>
            <a: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야</a:t>
            </a:r>
            <a: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ICT</a:t>
            </a:r>
            <a:r>
              <a:rPr lang="ko-KR" altLang="en-US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융합공학부 가상현실학과</a:t>
            </a:r>
            <a:r>
              <a:rPr lang="en-US" altLang="ko-KR" sz="1600" cap="all" dirty="0">
                <a:latin typeface="굴림체" panose="020B0609000101010101" pitchFamily="49" charset="-127"/>
                <a:ea typeface="굴림체" panose="020B0609000101010101" pitchFamily="49" charset="-127"/>
              </a:rPr>
              <a:t>​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C9103-1983-310A-11F0-37D47EA2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2" y="607348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860B6F-2FE3-4DE6-9496-980E987E7466}" type="slidenum">
              <a:rPr lang="en-US" altLang="ko-KR" kern="1200" noProof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altLang="ko-KR" kern="1200" noProof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54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 예방과 대처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고독사는 노인과 장애인에게만 생겨나는 문제는 아닙니다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고독사는 청년과 중장년층에서도 발생하는 문제이며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서울시가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2020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 주거취약지역을 중심으로 고독사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위험군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조사를 한 결과에 따르면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50~60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대의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중장년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남성이 고독사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위험군임을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밝히고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 그 이하의 사람들도 위험군에 어느정도 포함됨을 알 수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원인은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청년층의 학업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취업 스트레스와 실직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 사회적 고립이며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중장년층의 갑작스러운 실직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이혼 등의 가족 해체로 인한 삶의 포기라고 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BE465A-8D01-7A99-A19D-302B919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40" y="3429000"/>
            <a:ext cx="48774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 예방과 대처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 이전까지는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기업의 발전과 이익은 환경과 반비례해왔습니다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회사가 수익성을 추구할수록 환경은 파괴되어왔습니다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성행하며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전기차와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수소차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태양광 혹은 풍력발전 같은 자연에너지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프린터의 대중화 등으로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환경 파괴의 속도가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늦춰져가고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전기차와 수소차는 가솔린차보다 공기를 오염시키지 않습니다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전기차는 주행 중에 이산화탄소를 배출하지 않습니다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어떠한 오염 물질이나 온실가스를 주행 중에 배출하지 않습니다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전기가 화석 연료로 만들어져 가솔린차와 별반 차이가 없을 것이라고 생각할 수도 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가장 최악의 환경성을 가진 전기를 사용한다고 하더라도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전기차는 기존 차보다 훨씬 좋은 연비를 가지기에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환경 파괴의 저속에 도움이 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가솔린 차와 다르게 이산화탄소를 배출하지 않는 이유는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수소연료전지의 에너지 생산 방식의 차이 때문입니다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수소전기차의 경우는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수소를 통해 전기에너지를 직접 생성하며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배기구를 통해서는 순수한 물 만을 배출합니다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8AE91-24CC-E445-71F2-C8284C50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11" y="3854457"/>
            <a:ext cx="4878637" cy="2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1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 예방과 대처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프린터의 대중화도 환경 문제에 이바지하고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프린터가 대중화되면서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생산 수단이 기업에서 개개인으로 이동하였습니다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프린터로 집에서 자신이 원하는 가정용품을 만들 수 있게 되었고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유통 과정 등의 불필요한 에너지 사용이 감축되어가고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프린터의 발전과 대중화로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사람들은 물건을 사러 마트 등으로 나갈 필요가 없어졌고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보다 친환경적인 자원 생산이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가능해졌습니다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				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프린터의 모습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DC1B4F-F3C4-464F-8F9E-7D6A68E6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24" y="3429000"/>
            <a:ext cx="4204828" cy="27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인간의 존엄한 죽음을 위해 무엇이 필요한가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ko-KR" altLang="en-US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인간의 존엄한 죽음을 위해서는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3418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 분야를 선택한 이유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산업혁명은 현재 우리 사회에 직접적으로 연결되어 있으며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점차 우리와 가까워지고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사회적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기술적 변화는 당연히 죽음과 관련이 있을 수 밖에 없고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사회 문제를 야기합니다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 저는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ICT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융합공학부 가상현실학과의 학부생으로써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현재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미래 기술에 관심을 가지고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고민해 볼 필요가 있다고 생각했습니다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 저는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관련된 죽음을 주제로 잡게 되었습니다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51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대한 나의 생각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산업혁명을 선택한 것과 별개로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이전까지 죽음에 대해 깊게 생각해 본 적이 얼마 없었던 것 같습니다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아직 이십 대 초반이기에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지인의 죽음을 겪어 본 적도 손에 꼽을 정도이고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대해 생각해 볼 단계는 아니라고 생각했습니다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 강의를 수강한 이유도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대해 알고 싶다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라거나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이후의 세계가 궁금하다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라기 보다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소설 등의 글을 작문하는 것에 관심이 생겨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죽음을 공부하며 소설에 등장하는 등장인물들의 입체적인 죽음과 현실성을 부여해보고 싶었기 때문이었습니다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 그런 것을 떠나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대해 생각을 해 본 적이 없는 것은 아니기에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그동안 해 봤던 생각을 떠올려보았습니다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왜 우리가 죽음에 대해 생각하나요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이유는 당연히 죽음 이후를 알지 못하기 때문일 수도 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죽고 난 이후 주변인들의 변화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끼치는 영향 등이 될 수도 있을 겁니다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그 중에서 저는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이후를 알지 못한다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에 집중해 보았습니다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인간은 죽음 이후를 명확히 알 방법이 존재하지 않기 때문에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과거의 기록이나 자료에서 정보를 찾아보거나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종교적인 것에서 답을 찾을 수 밖에 없습니다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 저는 무신론자입니다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신은 존재할 수도 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그것을 입증할 증거는 터무니없이 부족하다고 생각하기에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사후세계는 존재한다고 확신할 수 없었습니다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98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대한 나의 생각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그러면 죽음 이후에는 무엇이 있을까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정론은 당연히 아무 것도 없다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이후에 무언가 존재한다면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어떠한 사회 체계가 존재한다는 것은 지극히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인간주의적인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사고방식입니다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이후에 모든 인간이 사후세계로 향한다고 생각해본다면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그건 말이 안 된다는 것을 알 수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지금까지 죽은 사람의 수는 대략적으로 잡아도 수천억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명이 넘을 것입니다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그들을 수용할 어떠한 공간을 마련하고 관리할 수 있는 사회가 존재할까요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신이 존재한다고 하여도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모두를 관리하고 통제한다는 것은 불가능에 가까울 것입니다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사후세계가 존재한다면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생명을 가지고 있는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지성이 어느정도 존재하는 동물들은 사후세계로 향하나요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대부분의 종교적인 사후세계에 따르면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동물들은 사후세계로 향하지 않습니다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인간이 특별한 존재라는 사고방식은 이전부터 존재해왔고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시간이 지나며 부정되어 온 개념입니다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따라서 우리가 익히 알고 있는 천국과 지옥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연옥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내세 등은 존재하지 않을 가능성이 높습니다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 사후세계는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존재할 확률보다 존재하지 않을 확률이 높고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그러므로 저의 생각은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이후를 생각 할 필요가 없다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＂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3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대한 나의 생각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강의의 의도와 상반되는 말이라고 생각되어질 수 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그렇게 생각합니다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인간은 죽음 이후의 세계를 알 수 없고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상상할 수도 없습니다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상상한다고 하더라도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정확하지 않겠죠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일반인이 코끼리의 뼈를 보고 이게 코끼리의 뼈라고 유추하지 못 하는 것과 같습니다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사후세계는 거짓일 가능성이 높고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유추할 수도 없으며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증거도 존재하지 않습니다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그렇기에 사후세계에 대해 생각하는 것은 명백한 시간 낭비입니다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우리가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에 초점을 맞추어 생각해야 한다고 생각합니다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 이후가 어떨지 생각할 것이 아니라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자기 자신이 죽음에 다다르기 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어떻게 생활할 것인지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어떤 목표를 가질 것인지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한정된 시간 내에 어떤 것을 이루고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싶은지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어떤 미래를 그리고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싶은지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그런 것을 상상하고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미래를 만들어 나가기에도 인생은 짧습니다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따라서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우리는 죽음 이전을 그리고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만들어 나가야 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그게 제 죽음에 대한 생각입니다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주식 시세 표시">
            <a:extLst>
              <a:ext uri="{FF2B5EF4-FFF2-40B4-BE49-F238E27FC236}">
                <a16:creationId xmlns:a16="http://schemas.microsoft.com/office/drawing/2014/main" id="{B8434DDF-1B3D-2148-BBC4-5FC898E62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6774" r="-1" b="895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출처</a:t>
            </a:r>
          </a:p>
        </p:txBody>
      </p: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자살률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OECD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그래프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3"/>
              </a:rPr>
              <a:t>https://theindigo.co.kr/archives/35201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병원 의료사고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4"/>
              </a:rPr>
              <a:t>https://www.irobotnews.com/news/articleView.html?idxno=5349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자율주행자동차 기사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5"/>
              </a:rPr>
              <a:t>https://www.yna.co.kr/view/AKR20230729011500075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우버 사고 이미지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6"/>
              </a:rPr>
              <a:t>https://news.sbs.co.kr/news/endPage.do?news_id=N1004681174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 논문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연령별 고독사 이미지 포함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7"/>
              </a:rPr>
              <a:t>https://www.gplib.kr/common/file/download.do?fno=10063&amp;type=poc&amp;key=2209205580833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차니 봇 이미지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8"/>
              </a:rPr>
              <a:t>https://m.siminilbo.co.kr/news/newsview.php?ncode=1160291759030117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전기차 기사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9"/>
              </a:rPr>
              <a:t>https://www.greenpeace.org/korea/update/6764/blog-ce-buy-an-electric-car-help-the-environment/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차산업혁명과 환경 관련 자료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(3D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프린터 포함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10"/>
              </a:rPr>
              <a:t>https://www.newsian.co.kr/news/articleView.html?idxno=29990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수소전기차 자료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  <a:hlinkClick r:id="rId11"/>
              </a:rPr>
              <a:t>https://brunch.co.kr/@hyundaicapital/178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1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작성하며 느낀 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페이지라는 광활한 범위를 작성하며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굉장히 많은 자료 탐색을 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자가 학습을 의도하신 것을 알기에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거의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시간을 쏟아가며 자료 탐색과 글을 작성하였습니다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기존에 그리 관심을 두지 않던 분야였지만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이렇게 탐색하다 보니 새로운 지식을 여럿 얻을 수 있었고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어느정도 유익한 시간이었다고 생각합니다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무엇보다 제 전공과 관련된 분야인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연관지어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죽음에 대해 조사하다 보니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제 전공을 살려 죽음에 어떠한 기여를 할 수 있을까를 생각해 볼 수 있는 기회가 생기기도 하였고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제 전공과 연관되어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죽음과 관련된 기술이 어떤 것이 존재하는지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어떤 종류가 있는지 알 수 있는 유익한 시간을 보냈습니다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생각을 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제가 어떤 일을 하면 이러한 죽음에 대한 생각을 정리할 수 있을까 끊임없이 고민해 보았고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죽음에 대한 어떠한 활동을 할 수 있다면 무엇이 있을까 생각해 보았습니다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제가 요즘 즐겨 하는 코딩테스트 사이트인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백준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에서 죽음과 관련된 프로그래밍 문제를 만들어 본다면 어떨까 생각해보았고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언젠가 실력이 된다면 해볼 수 있을 것 같다고 생각했습니다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63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현대 사회와 죽음의 연결성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외에서는 여러 죽음에 관련된 사회적 이슈가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여러 죽음이 존재하지만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그 중에서도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이전에는 존재하지 않거나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비율이 적었지만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현대로 오면서 생겨나거나 그 빈도가 늘어난 죽음에 대해 관심이 생겼습니다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그래서 그러한 죽음의 종류에 어떤 것이 있는지 알아보았습니다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현대에는 다양한 죽음이 존재하고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이전부터 존재해왔습니다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 그 중 새롭게 생겨나거나 그 빈도가 늘어난 죽음이라면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들어서면서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정보화 기기가 발달되고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그에 따른 사회적인 변화와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개인주의적인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사회 구조가 생겨나며 사회적으로 연결이 끊어지고 고립되어 사망하는 경우가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사회에 적응하지 못하고 살아가다 생을 마감하는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일종의 사회부적응자들이 혼자 생활하다 자살 혹은 고독사를 하는 경우가 이전보다 늘어났습니다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 의료 산업이 발달하며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삶을 연장하는 것이 가능해지며 다양한 죽음의 종류가 늘어나기도 하였고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앞서 말한 디지털 문화가 성행하며 온라인에서 행해지는 따돌림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괴롭힘 등으로 생겨나는 죽음도 발생합니다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외에도 다양한 현대 사회와 관련된 죽음이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하나하나 자세히 알아보겠습니다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4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작성하며 느낀 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저는 게임 개발자를 목표로 하고 있기에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개발에서의 죽음에 대해서도 생각해보았습니다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캐릭터는 단순히 죽고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부활하고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행동합니다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 이러한 죽음을 보다 현실적으로 연출할 수는 없을까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캐릭터의 죽음도 사람들이 의미를 느낄 수 있는 경우는 어떤 것이 있을까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라는 고민을 해볼 수 있었고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캐릭터가 사람처럼 부활할 수 없고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플레이어가 애정을 가질 수 있도록 하는 시스템이 여럿 존재한다면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플레이어의 죽음에 어떠한 감정의 변화가 생겨날 수 있지 않을까 생각해보는 계기가 되었습니다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 게임 산업을 통해 생겨나는 죽음이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있을까도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생각해볼 수 있어 좋았습니다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시간을 많이 들인 만큼 다양한 것을 얻어간 과제였다고 생각합니다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7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죽음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첫 번째로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디지털 죽음입니다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이루어지면서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현대에는 아날로그 적인 문화가 점차 사라지고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디지털 문화가 자리잡았습니다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스마트폰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PC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부터 해서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인공지능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IOT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등의 초연결사회가 되어가고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사람들은 굉장히 많은 정보 속에서 살아가게 되었고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그에 따라 여러 죽음의 형태가 나타났습니다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중에서 가장 대두되는 문제는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＇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자살은 스스로 목숨을 끊는 행위를 말하고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알다시피 아주 오래 전부터 존재해오던 죽음의 종류입니다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‘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＇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이루어지고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정보의 과포화 속에서 살게 된 이후부터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더욱 증가하였습니다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사람들은 직접 만나지 않고서도 사람들과 교류할 수 있게 되었고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사람들을 만나는 빈도가 줄어들었습니다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그렇게 점차 고립되고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혼자가 되는 사람들이 늘어났고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사회적 동물이 기초적으로 필요로 하는 사람과의 교류가 끊긴 그들은 자살을 택하는 경우가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경우는 미미하고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또다른 이유로는 따돌림이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수많은 정보와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연결 사이에서 살아온 새로운 세대들은 정보화 기기에 익숙해졌고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그를 악용하는 사람들도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정보화 기기를 통한 따돌림은 사람의 사회적 연결을 끊어놓고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홀로서게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만들었기에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그들도 자살을 택하게 되는 경우가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2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죽음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예를 들어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OECD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자살률 평균치인 약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을 두 배 이상 웃도는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약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25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명의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만 명 당 연간 자살률을 가진 대한민국의 경우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비교적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들어서기 전인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1997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약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19.69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명의 평균 자살률을 가졌지만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현재는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25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명을 자살률을 가집니다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이것을 단순히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십수년간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변화한 대한민국의 사회 변화 때문으로 볼 수도 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영향을 끼친 건 부정할 수 없는 사실입니다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사람들은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산업혁명을 통해 일자리를 잃는 경우가 생겨났고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그로 인해 일자리를 잃은 사람들이 자살을 택하는 경우도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차산업혁명을 통해 자동화와 인공지능이 일자리를 대체하는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사회가 생겨나며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일자리를 잃게 되는 것이죠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16EA8-541D-58B5-49CE-F6EC20DD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91" y="3675706"/>
            <a:ext cx="4547763" cy="28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죽음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기술적인 죽음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들어서며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여러 의료 분야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기술적인 분야에서 인공지능과 같은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 기술이 사용되게 되었고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그로 인한 기술적인 실수나 오류 등을 통해 죽음이 일어나기도 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대표적으로 의료 분야에서는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인공지능이나 로봇 등이 사람의 치료에 사용되기 시작했고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그로 인한 의료 사고가 종종 일어납니다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는 보통 사람보다 높은 진단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수술 정확도를 보이지만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예기치 못한 오류가 발생하면 발생하는 사고는 보다 크기 때문입니다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통계적인 자료로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BBC,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데일리메일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등 매체에 따르면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미국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일리노이대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MIT,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러쉬대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의료센터 연구진이 지난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2000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년부터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2013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년까지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년간 미 식약청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(FDA)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에 보고된 총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만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624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건의 수술 중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1.4%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114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명의 환자가 로봇 수술을 받으면서 사망한 것으로 조사되었습니다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의료인의 로봇 조작 실수로 발생하는 의료사고도 존재하지만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수술 로봇의 오작동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시스템 에러로 발생하는 경우도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이전에는 이러한 기술이 존재하지 않았기에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생겨난 새로운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죽음이라고 볼 수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외에도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자율주행자동차와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같은 경우에서도 이러한 문제를 볼 수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CFC546-4587-B687-2838-52FEA20A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9740"/>
            <a:ext cx="3880864" cy="2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죽음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기술적인 죽음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 자동차는 아직 실질적으로 완벽히 상용화 된 기술은 아니지만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여러 분야에서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연구중이며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자율주행이 가능한 모델이 존재하며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사용되어지고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자율주행자동차의 개발 과정에서는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테스트를 하는 것도 중요하기에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시험 차량이 도로를 주행하기도 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때문에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이런 사례가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2018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 미국의 우버 자율주행 자동차의 시험 운행이 이루어졌습니다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사고가 발생할 수 있기에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보조운전자로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대 여성 라파엘라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바스케스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(49)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가 탑승했지만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자전거를 타고 가던 사람을 치어 사망에 이르게 한 사고가 발생했습니다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바스케스는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당시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우버의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주행에 집중하지 않고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휴대전화를 시청하였기에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보호관찰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년 형을 받았습니다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 이 사례는 첫 자율주행 자동차의 사고 사례로 등록되었습니다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자율주행 자동차 사고 사례처럼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차산업혁명이 들어서며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새로운 죽음이 생겨나고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		  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사고 현장 참고 자료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6B408-B375-9C7F-92B8-22D3395C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46" y="3975233"/>
            <a:ext cx="5381975" cy="22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산업혁명과 죽음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산업과 죽음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게임은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산업과 굉장히 밀접한 관련이 있는 분야는 아니지만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 혁명이 이루어지며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VR, AR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등 가상현실 분야에서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 분야와 밀접한 연관을 가지는 분야입니다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 제가 게임과 관련된 학부생이기에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산업과 관련된 죽음에 대해 조사했습니다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진행되고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게임산업이 성행하며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67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 예방과 대처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산업혁명을 통해 여러가지 새로운 죽음과 사고사들이 생겨났지만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발달하며 생겨난 죽음 예방 및 대처 사례도 생겨났습니다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예를 들어 고독사의 경우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몸이 불편하거나 홀로 남은 어르신들을 위해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IOT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시스템을 응용하여 어르신을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관리관찰하며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도움을 드리는 기술이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또한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와 웨어러블 기기 등으로 건강상태를 체크하여 질병사를 미리 어느정도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예방항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수 있으며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인공지능과 빅데이터를 이용해 사고를 예측해 피해를 줄일 수도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그 외에도 다양한 현대 사회의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죽음의 예방과 대처 사례가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하나하나 자세히 알아보겠습니다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0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482-5581-7AFC-EC50-935700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산업혁명으로 인한 죽음 예방과 대처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9C77-7406-25FD-94E2-A501FB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noProof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lang="ko-KR" altLang="en-US" noProof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EE2F-6FE7-9C01-6949-AD6866C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 산업혁명이 등장하기 이전부터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홀로 생활하는 독거노인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사회적으로 고립되어 사회적인 연결이 부족한 사람들 등이 고립된 상태로 죽음을 맞이하는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고립사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‘, ‘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고독사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‘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가 존재해왔습니다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현대에 들어서며 핵가족과 개인주의가 성행하며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여러 의료 기술이 개척되며 사람들의 수명이 늘어났고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홀로 사는 사람들의 빈도도 늘어나게 되었기 때문입니다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그로 인해 이러한 고독사가 여럿 존재해왔습니다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이러한 고독사를 예방하기 위해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차산업혁명이 들어서며 여러 사회단체에서는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등을 사회복지 분야에서 활발히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활용중입니다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예를 들어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서울 관악구 등 지역에서는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돌봄로봇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차니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channy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봇이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장애인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명과 홀몸 어르신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명을 대상으로 취침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식사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약 복용 등을 도우며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음악 재생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날씨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생활정보 등을 능동적으로 대화하며 어르신과 장애인분들에게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심리적 안정과 삶의 질을 향상하고 있습니다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이외에는 경기 가평군의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돌봄로봇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효돌이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”,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대전광역시의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말동무 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돌봄로봇시범사업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꿈돌이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등이 존재합니다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			          AI </a:t>
            </a:r>
            <a:r>
              <a:rPr lang="ko-KR" altLang="en-US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돌봄로봇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차니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channy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봇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8DB10-E9B9-4283-979B-430760CC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25" y="3429000"/>
            <a:ext cx="3305996" cy="2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</TotalTime>
  <Words>2515</Words>
  <Application>Microsoft Office PowerPoint</Application>
  <PresentationFormat>와이드스크린</PresentationFormat>
  <Paragraphs>130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굴림체</vt:lpstr>
      <vt:lpstr>맑은 고딕</vt:lpstr>
      <vt:lpstr>Arial</vt:lpstr>
      <vt:lpstr>Gill Sans MT</vt:lpstr>
      <vt:lpstr>갤러리</vt:lpstr>
      <vt:lpstr>죽음에 관하여</vt:lpstr>
      <vt:lpstr>현대 사회와 죽음의 연결성</vt:lpstr>
      <vt:lpstr>4차 산업혁명과 죽음 - 자살</vt:lpstr>
      <vt:lpstr>4차 산업혁명과 죽음 - 자살</vt:lpstr>
      <vt:lpstr>4차 산업혁명과 죽음 – 기술적인 죽음</vt:lpstr>
      <vt:lpstr>4차 산업혁명과 죽음 – 기술적인 죽음</vt:lpstr>
      <vt:lpstr>4차 산업혁명과 죽음 – 게임 산업과 죽음</vt:lpstr>
      <vt:lpstr>4차 산업혁명으로 인한 죽음 예방과 대처</vt:lpstr>
      <vt:lpstr>4차 산업혁명으로 인한 죽음 예방과 대처 – 고독사</vt:lpstr>
      <vt:lpstr>4차 산업혁명으로 인한 죽음 예방과 대처 – 고독사</vt:lpstr>
      <vt:lpstr>4차 산업혁명으로 인한 죽음 예방과 대처 – 환경</vt:lpstr>
      <vt:lpstr>4차 산업혁명으로 인한 죽음 예방과 대처 – 환경</vt:lpstr>
      <vt:lpstr>인간의 존엄한 죽음을 위해 무엇이 필요한가?</vt:lpstr>
      <vt:lpstr>4차 산업혁명 분야를 선택한 이유</vt:lpstr>
      <vt:lpstr>죽음에 대한 나의 생각</vt:lpstr>
      <vt:lpstr>죽음에 대한 나의 생각</vt:lpstr>
      <vt:lpstr>죽음에 대한 나의 생각</vt:lpstr>
      <vt:lpstr>출처</vt:lpstr>
      <vt:lpstr>작성하며 느낀 점</vt:lpstr>
      <vt:lpstr>작성하며 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죽음에 관하여</dc:title>
  <dc:creator>박신우</dc:creator>
  <cp:lastModifiedBy>박신우</cp:lastModifiedBy>
  <cp:revision>2</cp:revision>
  <dcterms:created xsi:type="dcterms:W3CDTF">2024-04-19T10:14:05Z</dcterms:created>
  <dcterms:modified xsi:type="dcterms:W3CDTF">2024-04-19T13:06:27Z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