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9" r:id="rId5"/>
    <p:sldId id="25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6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6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1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2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9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7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8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lIns="109728" tIns="91440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lIns="109728" tIns="91440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3/24/2024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9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kern="1200" spc="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5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 spc="1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5000"/>
        </a:lnSpc>
        <a:spcBef>
          <a:spcPts val="500"/>
        </a:spcBef>
        <a:buFontTx/>
        <a:buNone/>
        <a:defRPr sz="1800" kern="1200" spc="1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5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 spc="1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5000"/>
        </a:lnSpc>
        <a:spcBef>
          <a:spcPts val="500"/>
        </a:spcBef>
        <a:buFontTx/>
        <a:buNone/>
        <a:defRPr sz="1400" kern="1200" spc="1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5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 spc="1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89231-5D88-D34E-EC57-0258F7098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F759FD-B187-9996-BA8B-3D716BAD3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7593" y="1826096"/>
            <a:ext cx="3876812" cy="2142699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4000" b="1" dirty="0" err="1">
                <a:solidFill>
                  <a:srgbClr val="FFFFFF"/>
                </a:solidFill>
              </a:rPr>
              <a:t>메트로베니아</a:t>
            </a:r>
            <a:r>
              <a:rPr lang="ko-KR" altLang="en-US" sz="4000" b="1" dirty="0">
                <a:solidFill>
                  <a:srgbClr val="FFFFFF"/>
                </a:solidFill>
              </a:rPr>
              <a:t> </a:t>
            </a:r>
            <a:r>
              <a:rPr lang="en-US" altLang="ko-KR" sz="4000" b="1" dirty="0">
                <a:solidFill>
                  <a:srgbClr val="FFFFFF"/>
                </a:solidFill>
              </a:rPr>
              <a:t>MOBA</a:t>
            </a:r>
            <a:endParaRPr lang="ko-KR" altLang="en-US" sz="4000" b="1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848278-C6FD-C4C1-F874-7AD8FB8A9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513" y="4196605"/>
            <a:ext cx="2906973" cy="948601"/>
          </a:xfrm>
        </p:spPr>
        <p:txBody>
          <a:bodyPr anchor="t">
            <a:normAutofit/>
          </a:bodyPr>
          <a:lstStyle/>
          <a:p>
            <a:pPr algn="ctr"/>
            <a:r>
              <a:rPr lang="en-US" altLang="ko-KR" dirty="0">
                <a:solidFill>
                  <a:srgbClr val="FFFFFF"/>
                </a:solidFill>
              </a:rPr>
              <a:t>cave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77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B013C-A7C5-CB66-E130-DBFE2D80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성장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9F4AF-8728-0B93-6726-F8E6D3700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무기를 보유한 상태로 다른 무기에 상호작용하면</a:t>
            </a:r>
            <a:r>
              <a:rPr lang="en-US" altLang="ko-KR" dirty="0"/>
              <a:t>, </a:t>
            </a:r>
            <a:r>
              <a:rPr lang="ko-KR" altLang="en-US" b="1" dirty="0"/>
              <a:t>해당 무기가 귀속된 무기에 흡수</a:t>
            </a:r>
            <a:r>
              <a:rPr lang="ko-KR" altLang="en-US" dirty="0"/>
              <a:t>되고</a:t>
            </a:r>
            <a:r>
              <a:rPr lang="en-US" altLang="ko-KR" dirty="0"/>
              <a:t>, </a:t>
            </a:r>
            <a:r>
              <a:rPr lang="ko-KR" altLang="en-US" b="1" dirty="0"/>
              <a:t>스킬을 획득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935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5F745-5E00-2BB8-113B-8BF7C250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성장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4AC28-FFD3-04DC-B06B-FA40E9DC8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ko-KR" altLang="en-US" dirty="0"/>
              <a:t>이후 무기와 아이템을 모아 나가며 방을 하나씩 </a:t>
            </a:r>
            <a:r>
              <a:rPr lang="ko-KR" altLang="en-US" b="1" dirty="0"/>
              <a:t>공략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성장한 뒤 다른 플레이어와 </a:t>
            </a:r>
            <a:r>
              <a:rPr lang="ko-KR" altLang="en-US" b="1" dirty="0"/>
              <a:t>전투</a:t>
            </a:r>
            <a:r>
              <a:rPr lang="ko-KR" altLang="en-US" dirty="0"/>
              <a:t>하여 마지막까지 살아남은 플레이어가 </a:t>
            </a:r>
            <a:r>
              <a:rPr lang="ko-KR" altLang="en-US" b="1" dirty="0"/>
              <a:t>승리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86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5F745-5E00-2BB8-113B-8BF7C250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성장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4AC28-FFD3-04DC-B06B-FA40E9DC8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ko-KR" altLang="en-US" dirty="0" err="1"/>
              <a:t>맵에서</a:t>
            </a:r>
            <a:r>
              <a:rPr lang="ko-KR" altLang="en-US" dirty="0"/>
              <a:t> 가장 큰 방에 입장하면</a:t>
            </a:r>
            <a:r>
              <a:rPr lang="en-US" altLang="ko-KR" dirty="0"/>
              <a:t>, </a:t>
            </a:r>
            <a:r>
              <a:rPr lang="ko-KR" altLang="en-US" dirty="0"/>
              <a:t>다른 방과 다른</a:t>
            </a:r>
            <a:r>
              <a:rPr lang="en-US" altLang="ko-KR" dirty="0"/>
              <a:t>, </a:t>
            </a:r>
            <a:r>
              <a:rPr lang="ko-KR" altLang="en-US" b="1" dirty="0" err="1"/>
              <a:t>기믹이</a:t>
            </a:r>
            <a:r>
              <a:rPr lang="ko-KR" altLang="en-US" b="1" dirty="0"/>
              <a:t> 존재하는 보스전</a:t>
            </a:r>
            <a:r>
              <a:rPr lang="ko-KR" altLang="en-US" dirty="0"/>
              <a:t>을 진행할 수 있다</a:t>
            </a:r>
            <a:r>
              <a:rPr lang="en-US" altLang="ko-KR" dirty="0"/>
              <a:t>. </a:t>
            </a:r>
            <a:r>
              <a:rPr lang="ko-KR" altLang="en-US" dirty="0"/>
              <a:t>당연히 </a:t>
            </a:r>
            <a:r>
              <a:rPr lang="ko-KR" altLang="en-US" b="1" dirty="0"/>
              <a:t>보상은 막대하다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540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5F745-5E00-2BB8-113B-8BF7C250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 바인딩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4AC28-FFD3-04DC-B06B-FA40E9DC8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QWER</a:t>
            </a:r>
            <a:r>
              <a:rPr lang="ko-KR" altLang="en-US" dirty="0"/>
              <a:t>로 </a:t>
            </a:r>
            <a:r>
              <a:rPr lang="ko-KR" altLang="en-US" b="1" dirty="0"/>
              <a:t>스킬</a:t>
            </a:r>
            <a:r>
              <a:rPr lang="ko-KR" altLang="en-US" dirty="0"/>
              <a:t>을 사용하며</a:t>
            </a:r>
            <a:r>
              <a:rPr lang="en-US" altLang="ko-KR" dirty="0"/>
              <a:t>, </a:t>
            </a:r>
            <a:r>
              <a:rPr lang="ko-KR" altLang="en-US" dirty="0"/>
              <a:t>마우스 우 클릭으로 </a:t>
            </a:r>
            <a:r>
              <a:rPr lang="ko-KR" altLang="en-US" b="1" dirty="0"/>
              <a:t>기본 공격</a:t>
            </a:r>
            <a:r>
              <a:rPr lang="ko-KR" altLang="en-US" dirty="0"/>
              <a:t>을 행한다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클래스</a:t>
            </a:r>
            <a:r>
              <a:rPr lang="ko-KR" altLang="en-US" dirty="0"/>
              <a:t>별로 상이한 </a:t>
            </a:r>
            <a:r>
              <a:rPr lang="ko-KR" altLang="en-US" b="1" dirty="0"/>
              <a:t>특수 능력</a:t>
            </a:r>
            <a:r>
              <a:rPr lang="ko-KR" altLang="en-US" dirty="0"/>
              <a:t>을 가지며</a:t>
            </a:r>
            <a:r>
              <a:rPr lang="en-US" altLang="ko-KR" dirty="0"/>
              <a:t>, F</a:t>
            </a:r>
            <a:r>
              <a:rPr lang="ko-KR" altLang="en-US" dirty="0"/>
              <a:t>키를 통해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112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5F745-5E00-2BB8-113B-8BF7C250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4AC28-FFD3-04DC-B06B-FA40E9DC8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클래스란</a:t>
            </a:r>
            <a:r>
              <a:rPr lang="en-US" altLang="ko-KR" dirty="0"/>
              <a:t>, </a:t>
            </a:r>
            <a:r>
              <a:rPr lang="ko-KR" altLang="en-US" dirty="0"/>
              <a:t>게임 내 캐릭터가 가지게 되는 일종의 특성</a:t>
            </a:r>
            <a:r>
              <a:rPr lang="en-US" altLang="ko-KR" dirty="0"/>
              <a:t>, </a:t>
            </a:r>
            <a:r>
              <a:rPr lang="ko-KR" altLang="en-US" dirty="0"/>
              <a:t>무기 및 스킬 조합에 최적화된 능력치를 가지는 </a:t>
            </a:r>
            <a:r>
              <a:rPr lang="ko-KR" altLang="en-US" b="1" dirty="0" err="1"/>
              <a:t>프리셋</a:t>
            </a:r>
            <a:r>
              <a:rPr lang="ko-KR" altLang="en-US" dirty="0" err="1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클래스마다 차별화된 </a:t>
            </a:r>
            <a:r>
              <a:rPr lang="ko-KR" altLang="en-US" b="1" dirty="0"/>
              <a:t>능력치</a:t>
            </a:r>
            <a:r>
              <a:rPr lang="en-US" altLang="ko-KR" b="1" dirty="0"/>
              <a:t>, </a:t>
            </a:r>
            <a:r>
              <a:rPr lang="ko-KR" altLang="en-US" b="1" dirty="0"/>
              <a:t>고유 능력</a:t>
            </a:r>
            <a:r>
              <a:rPr lang="en-US" altLang="ko-KR" b="1"/>
              <a:t>, </a:t>
            </a:r>
            <a:r>
              <a:rPr lang="ko-KR" altLang="en-US" b="1" dirty="0"/>
              <a:t>특수 능력</a:t>
            </a:r>
            <a:r>
              <a:rPr lang="ko-KR" altLang="en-US" dirty="0"/>
              <a:t>을 가지며</a:t>
            </a:r>
            <a:r>
              <a:rPr lang="en-US" altLang="ko-KR" dirty="0"/>
              <a:t>, </a:t>
            </a:r>
            <a:r>
              <a:rPr lang="ko-KR" altLang="en-US" dirty="0"/>
              <a:t>특수 능력을 사용 시 클래스 별로 상이한 효과가 발동된다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929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5F745-5E00-2BB8-113B-8BF7C250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현황</a:t>
            </a:r>
          </a:p>
        </p:txBody>
      </p:sp>
    </p:spTree>
    <p:extLst>
      <p:ext uri="{BB962C8B-B14F-4D97-AF65-F5344CB8AC3E}">
        <p14:creationId xmlns:p14="http://schemas.microsoft.com/office/powerpoint/2010/main" val="1555927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5F745-5E00-2BB8-113B-8BF7C250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35" y="2896861"/>
            <a:ext cx="9076329" cy="1064277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FE77584-23AB-D426-4C3B-297BD0DFE816}"/>
              </a:ext>
            </a:extLst>
          </p:cNvPr>
          <p:cNvSpPr txBox="1">
            <a:spLocks/>
          </p:cNvSpPr>
          <p:nvPr/>
        </p:nvSpPr>
        <p:spPr>
          <a:xfrm>
            <a:off x="1557834" y="3670363"/>
            <a:ext cx="9076329" cy="1064277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kern="1200" spc="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발표 대신 해 주셔서 감사합니다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..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동아리장님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D42F4F8-9945-D073-1391-1B30AAD66885}"/>
              </a:ext>
            </a:extLst>
          </p:cNvPr>
          <p:cNvSpPr txBox="1">
            <a:spLocks/>
          </p:cNvSpPr>
          <p:nvPr/>
        </p:nvSpPr>
        <p:spPr>
          <a:xfrm>
            <a:off x="1211673" y="4443865"/>
            <a:ext cx="9768650" cy="1064277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kern="1200" spc="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>
                <a:solidFill>
                  <a:srgbClr val="9A0000"/>
                </a:solidFill>
              </a:rPr>
              <a:t>추가적인 기획안은 </a:t>
            </a:r>
            <a:r>
              <a:rPr lang="ko-KR" altLang="en-US" sz="2800" dirty="0" err="1">
                <a:solidFill>
                  <a:srgbClr val="9A0000"/>
                </a:solidFill>
              </a:rPr>
              <a:t>톡방에</a:t>
            </a:r>
            <a:r>
              <a:rPr lang="ko-KR" altLang="en-US" sz="2800" dirty="0">
                <a:solidFill>
                  <a:srgbClr val="9A0000"/>
                </a:solidFill>
              </a:rPr>
              <a:t> 올라갈 기획서 </a:t>
            </a:r>
            <a:r>
              <a:rPr lang="en-US" altLang="ko-KR" sz="2800" dirty="0">
                <a:solidFill>
                  <a:srgbClr val="9A0000"/>
                </a:solidFill>
              </a:rPr>
              <a:t>PDF/xlsx</a:t>
            </a:r>
            <a:r>
              <a:rPr lang="ko-KR" altLang="en-US" sz="2800" dirty="0">
                <a:solidFill>
                  <a:srgbClr val="9A0000"/>
                </a:solidFill>
              </a:rPr>
              <a:t>를 확인해주세요</a:t>
            </a:r>
            <a:r>
              <a:rPr lang="en-US" altLang="ko-KR" sz="2800" dirty="0">
                <a:solidFill>
                  <a:srgbClr val="9A0000"/>
                </a:solidFill>
              </a:rPr>
              <a:t>.</a:t>
            </a:r>
            <a:endParaRPr lang="ko-KR" altLang="en-US" sz="2800" dirty="0">
              <a:solidFill>
                <a:srgbClr val="9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96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CFD28-B479-0F20-95C5-1DA5C032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무슨 게임인가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C82EB-1FB6-6D28-6EEA-4C2AC9192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b="1" dirty="0"/>
              <a:t>MOBA + </a:t>
            </a:r>
            <a:r>
              <a:rPr lang="ko-KR" altLang="en-US" sz="2800" b="1" dirty="0" err="1"/>
              <a:t>배틀로얄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+ </a:t>
            </a:r>
            <a:r>
              <a:rPr lang="ko-KR" altLang="en-US" sz="2800" b="1" dirty="0" err="1"/>
              <a:t>메트로베니아</a:t>
            </a:r>
            <a:endParaRPr lang="en-US" altLang="ko-KR" sz="2800" b="1" dirty="0"/>
          </a:p>
          <a:p>
            <a:endParaRPr lang="en-US" altLang="ko-KR" dirty="0"/>
          </a:p>
          <a:p>
            <a:r>
              <a:rPr lang="en-US" altLang="ko-KR" dirty="0"/>
              <a:t>MOBA</a:t>
            </a:r>
            <a:r>
              <a:rPr lang="ko-KR" altLang="en-US" dirty="0"/>
              <a:t>란</a:t>
            </a:r>
            <a:r>
              <a:rPr lang="en-US" altLang="ko-KR" dirty="0"/>
              <a:t>? </a:t>
            </a:r>
            <a:r>
              <a:rPr lang="ko-KR" altLang="en-US" dirty="0"/>
              <a:t>롤 </a:t>
            </a:r>
            <a:r>
              <a:rPr lang="en-US" altLang="ko-KR" dirty="0"/>
              <a:t>/ </a:t>
            </a:r>
            <a:r>
              <a:rPr lang="ko-KR" altLang="en-US" dirty="0"/>
              <a:t>이터널 리턴 등의 게임 같이</a:t>
            </a:r>
            <a:r>
              <a:rPr lang="en-US" altLang="ko-KR" dirty="0"/>
              <a:t>, </a:t>
            </a:r>
            <a:r>
              <a:rPr lang="ko-KR" altLang="en-US" dirty="0"/>
              <a:t>여러 유저가 같은 </a:t>
            </a:r>
            <a:r>
              <a:rPr lang="ko-KR" altLang="en-US" dirty="0" err="1"/>
              <a:t>맵에</a:t>
            </a:r>
            <a:r>
              <a:rPr lang="ko-KR" altLang="en-US" dirty="0"/>
              <a:t> 참여해 </a:t>
            </a:r>
            <a:r>
              <a:rPr lang="ko-KR" altLang="en-US" sz="2400" b="1" dirty="0"/>
              <a:t>팀간 전투를 벌이는 게임</a:t>
            </a:r>
            <a:r>
              <a:rPr lang="ko-KR" altLang="en-US" dirty="0"/>
              <a:t>을 의미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배틀로얄이란</a:t>
            </a:r>
            <a:r>
              <a:rPr lang="en-US" altLang="ko-KR" dirty="0"/>
              <a:t>? </a:t>
            </a:r>
            <a:r>
              <a:rPr lang="ko-KR" altLang="en-US" dirty="0" err="1"/>
              <a:t>배틀그라운드</a:t>
            </a:r>
            <a:r>
              <a:rPr lang="ko-KR" altLang="en-US" dirty="0"/>
              <a:t> 같이 </a:t>
            </a:r>
            <a:r>
              <a:rPr lang="ko-KR" altLang="en-US" sz="2400" b="1" dirty="0"/>
              <a:t>한 플레이어 혹은 팀이 마지막까지 살아남는 것을 목표로 하는 게임</a:t>
            </a:r>
            <a:r>
              <a:rPr lang="en-US" altLang="ko-KR" sz="2400" b="1" dirty="0"/>
              <a:t>.</a:t>
            </a:r>
          </a:p>
          <a:p>
            <a:r>
              <a:rPr lang="ko-KR" altLang="en-US" dirty="0" err="1"/>
              <a:t>메트로베니아란</a:t>
            </a:r>
            <a:r>
              <a:rPr lang="en-US" altLang="ko-KR" dirty="0"/>
              <a:t>? </a:t>
            </a:r>
            <a:r>
              <a:rPr lang="ko-KR" altLang="en-US" sz="2400" b="1" dirty="0"/>
              <a:t>랜덤하게 </a:t>
            </a:r>
            <a:r>
              <a:rPr lang="ko-KR" altLang="en-US" sz="2400" b="1" dirty="0" err="1"/>
              <a:t>맵이</a:t>
            </a:r>
            <a:r>
              <a:rPr lang="ko-KR" altLang="en-US" sz="2400" b="1" dirty="0"/>
              <a:t> 구성</a:t>
            </a:r>
            <a:r>
              <a:rPr lang="ko-KR" altLang="en-US" dirty="0"/>
              <a:t>되며</a:t>
            </a:r>
            <a:r>
              <a:rPr lang="en-US" altLang="ko-KR" dirty="0"/>
              <a:t>, </a:t>
            </a:r>
            <a:r>
              <a:rPr lang="ko-KR" altLang="en-US" dirty="0"/>
              <a:t>월드를 탐험하며 전투를 이어가는 형식의 게임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636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D999C-CD62-4E12-A761-3C12D203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환경은 어떻게 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35A6F-1C8C-CE52-CEEF-AF75B2ABF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엔진 </a:t>
            </a:r>
            <a:r>
              <a:rPr lang="en-US" altLang="ko-KR" dirty="0"/>
              <a:t>: </a:t>
            </a:r>
            <a:r>
              <a:rPr lang="ko-KR" altLang="en-US" b="1" dirty="0" err="1"/>
              <a:t>언리얼</a:t>
            </a:r>
            <a:r>
              <a:rPr lang="en-US" altLang="ko-KR" dirty="0"/>
              <a:t>5.3</a:t>
            </a:r>
          </a:p>
          <a:p>
            <a:r>
              <a:rPr lang="ko-KR" altLang="en-US" dirty="0"/>
              <a:t>언어 </a:t>
            </a:r>
            <a:r>
              <a:rPr lang="en-US" altLang="ko-KR" dirty="0"/>
              <a:t>: </a:t>
            </a:r>
            <a:r>
              <a:rPr lang="ko-KR" altLang="en-US" dirty="0" err="1"/>
              <a:t>언리얼</a:t>
            </a:r>
            <a:r>
              <a:rPr lang="en-US" altLang="ko-KR" b="1" dirty="0"/>
              <a:t>C++ </a:t>
            </a:r>
            <a:r>
              <a:rPr lang="en-US" altLang="ko-KR" dirty="0"/>
              <a:t>(</a:t>
            </a:r>
            <a:r>
              <a:rPr lang="ko-KR" altLang="en-US" dirty="0" err="1"/>
              <a:t>블루프린트</a:t>
            </a:r>
            <a:r>
              <a:rPr lang="ko-KR" altLang="en-US" dirty="0"/>
              <a:t> </a:t>
            </a:r>
            <a:r>
              <a:rPr lang="en-US" altLang="ko-KR" dirty="0"/>
              <a:t>X)</a:t>
            </a:r>
          </a:p>
          <a:p>
            <a:r>
              <a:rPr lang="ko-KR" altLang="en-US" dirty="0"/>
              <a:t>협업 </a:t>
            </a:r>
            <a:r>
              <a:rPr lang="en-US" altLang="ko-KR" dirty="0"/>
              <a:t>: </a:t>
            </a:r>
            <a:r>
              <a:rPr lang="ko-KR" altLang="en-US" b="1" dirty="0" err="1"/>
              <a:t>깃허브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개발 기간 </a:t>
            </a:r>
            <a:r>
              <a:rPr lang="en-US" altLang="ko-KR" dirty="0"/>
              <a:t>: </a:t>
            </a:r>
            <a:r>
              <a:rPr lang="en-US" altLang="ko-KR" b="1" dirty="0"/>
              <a:t>24</a:t>
            </a:r>
            <a:r>
              <a:rPr lang="ko-KR" altLang="en-US" b="1" dirty="0"/>
              <a:t>년 이내가 목표</a:t>
            </a:r>
            <a:r>
              <a:rPr lang="ko-KR" altLang="en-US" dirty="0"/>
              <a:t>지만</a:t>
            </a:r>
            <a:r>
              <a:rPr lang="en-US" altLang="ko-KR" dirty="0"/>
              <a:t>, </a:t>
            </a:r>
            <a:r>
              <a:rPr lang="en-US" altLang="ko-KR" b="1" dirty="0"/>
              <a:t>25</a:t>
            </a:r>
            <a:r>
              <a:rPr lang="ko-KR" altLang="en-US" b="1" dirty="0"/>
              <a:t>년</a:t>
            </a:r>
            <a:r>
              <a:rPr lang="ko-KR" altLang="en-US" dirty="0"/>
              <a:t>까지 이어질 수 있음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         </a:t>
            </a:r>
            <a:r>
              <a:rPr lang="en-US" altLang="ko-KR" sz="1800" dirty="0">
                <a:solidFill>
                  <a:srgbClr val="C00000"/>
                </a:solidFill>
              </a:rPr>
              <a:t>25</a:t>
            </a:r>
            <a:r>
              <a:rPr lang="ko-KR" altLang="en-US" sz="1800" dirty="0">
                <a:solidFill>
                  <a:srgbClr val="C00000"/>
                </a:solidFill>
              </a:rPr>
              <a:t>년으로 이어진다면</a:t>
            </a:r>
            <a:r>
              <a:rPr lang="en-US" altLang="ko-KR" sz="1800" dirty="0">
                <a:solidFill>
                  <a:srgbClr val="C00000"/>
                </a:solidFill>
              </a:rPr>
              <a:t> </a:t>
            </a:r>
            <a:r>
              <a:rPr lang="ko-KR" altLang="en-US" sz="1800" dirty="0">
                <a:solidFill>
                  <a:srgbClr val="C00000"/>
                </a:solidFill>
              </a:rPr>
              <a:t>팀 이탈에 책임을 묻지 않음</a:t>
            </a:r>
            <a:r>
              <a:rPr lang="en-US" altLang="ko-KR" sz="1800" dirty="0">
                <a:solidFill>
                  <a:srgbClr val="C00000"/>
                </a:solidFill>
              </a:rPr>
              <a:t>.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2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D999C-CD62-4E12-A761-3C12D203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 과정은 어떻게 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35A6F-1C8C-CE52-CEEF-AF75B2ABF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깃허브</a:t>
            </a:r>
            <a:r>
              <a:rPr lang="ko-KR" altLang="en-US" dirty="0" err="1"/>
              <a:t>로</a:t>
            </a:r>
            <a:r>
              <a:rPr lang="ko-KR" altLang="en-US" dirty="0"/>
              <a:t> 프로젝트 공유</a:t>
            </a:r>
            <a:endParaRPr lang="en-US" altLang="ko-KR" dirty="0"/>
          </a:p>
          <a:p>
            <a:r>
              <a:rPr lang="ko-KR" altLang="en-US" b="1" dirty="0" err="1"/>
              <a:t>브랜치</a:t>
            </a:r>
            <a:r>
              <a:rPr lang="ko-KR" altLang="en-US" b="1" dirty="0"/>
              <a:t> 기능</a:t>
            </a:r>
            <a:r>
              <a:rPr lang="ko-KR" altLang="en-US" dirty="0"/>
              <a:t>을 통해 각자 기능을 개발하고</a:t>
            </a:r>
            <a:r>
              <a:rPr lang="en-US" altLang="ko-KR" dirty="0"/>
              <a:t>, </a:t>
            </a:r>
            <a:r>
              <a:rPr lang="ko-KR" altLang="en-US" dirty="0"/>
              <a:t>완성되면 프로젝트에 </a:t>
            </a:r>
            <a:r>
              <a:rPr lang="ko-KR" altLang="en-US" b="1" dirty="0"/>
              <a:t>병합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b="1" dirty="0">
                <a:solidFill>
                  <a:srgbClr val="9A0000"/>
                </a:solidFill>
              </a:rPr>
              <a:t>절 대 로 </a:t>
            </a:r>
            <a:r>
              <a:rPr lang="en-US" altLang="ko-KR" sz="2400" b="1" dirty="0">
                <a:solidFill>
                  <a:srgbClr val="9A0000"/>
                </a:solidFill>
              </a:rPr>
              <a:t>! </a:t>
            </a:r>
            <a:r>
              <a:rPr lang="ko-KR" altLang="en-US" dirty="0">
                <a:solidFill>
                  <a:srgbClr val="C00000"/>
                </a:solidFill>
              </a:rPr>
              <a:t>다른 사람 관할의 폴더 자료를 수정하거나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잘못된 위치에 병합하지 말아야 합니다</a:t>
            </a:r>
            <a:r>
              <a:rPr lang="en-US" altLang="ko-KR" dirty="0">
                <a:solidFill>
                  <a:srgbClr val="C00000"/>
                </a:solidFill>
              </a:rPr>
              <a:t>. 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어떻게 될지 모릅니다</a:t>
            </a:r>
            <a:r>
              <a:rPr lang="en-US" altLang="ko-KR" dirty="0">
                <a:solidFill>
                  <a:srgbClr val="FF0000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06142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03148-478C-D074-29B9-12F1FD58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맡게 될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E847B4-7569-4693-AC53-48FC39E93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6"/>
            <a:ext cx="9076329" cy="4402709"/>
          </a:xfrm>
        </p:spPr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나 </a:t>
            </a:r>
            <a:r>
              <a:rPr lang="ko-KR" altLang="en-US" dirty="0" err="1"/>
              <a:t>언리얼을</a:t>
            </a:r>
            <a:r>
              <a:rPr lang="ko-KR" altLang="en-US" dirty="0"/>
              <a:t> 처음 다루거나</a:t>
            </a:r>
            <a:r>
              <a:rPr lang="en-US" altLang="ko-KR" dirty="0"/>
              <a:t>, </a:t>
            </a:r>
            <a:r>
              <a:rPr lang="ko-KR" altLang="en-US" dirty="0"/>
              <a:t>잘 알지 못한다면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en-US" b="1" dirty="0"/>
              <a:t>맵 제작</a:t>
            </a:r>
            <a:r>
              <a:rPr lang="en-US" altLang="ko-KR" b="1" dirty="0"/>
              <a:t>, </a:t>
            </a:r>
            <a:r>
              <a:rPr lang="ko-KR" altLang="en-US" b="1" dirty="0"/>
              <a:t>오브젝트 배치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에 자신이 있거나</a:t>
            </a:r>
            <a:r>
              <a:rPr lang="en-US" altLang="ko-KR" dirty="0"/>
              <a:t>, </a:t>
            </a:r>
            <a:r>
              <a:rPr lang="ko-KR" altLang="en-US" dirty="0"/>
              <a:t>해보고 싶다면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b="1" dirty="0"/>
              <a:t>몬스터 제작 </a:t>
            </a:r>
            <a:r>
              <a:rPr lang="en-US" altLang="ko-KR" dirty="0"/>
              <a:t>(</a:t>
            </a:r>
            <a:r>
              <a:rPr lang="ko-KR" altLang="en-US" dirty="0"/>
              <a:t>기초 틀을 제공하고</a:t>
            </a:r>
            <a:r>
              <a:rPr lang="en-US" altLang="ko-KR" dirty="0"/>
              <a:t>, </a:t>
            </a:r>
            <a:r>
              <a:rPr lang="ko-KR" altLang="en-US" dirty="0"/>
              <a:t>상속받아 사용하게 될 예정</a:t>
            </a:r>
            <a:r>
              <a:rPr lang="en-US" altLang="ko-KR" dirty="0"/>
              <a:t>.)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혹은</a:t>
            </a:r>
            <a:r>
              <a:rPr lang="en-US" altLang="ko-KR" dirty="0"/>
              <a:t>, </a:t>
            </a:r>
            <a:r>
              <a:rPr lang="ko-KR" altLang="en-US" b="1" dirty="0"/>
              <a:t>보스 제작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b="1" dirty="0"/>
              <a:t>발표 및 개발 현황 안내</a:t>
            </a:r>
            <a:r>
              <a:rPr lang="ko-KR" altLang="en-US" dirty="0"/>
              <a:t> </a:t>
            </a:r>
            <a:r>
              <a:rPr lang="en-US" altLang="ko-KR" dirty="0"/>
              <a:t>&lt;- </a:t>
            </a:r>
            <a:r>
              <a:rPr lang="ko-KR" altLang="en-US" dirty="0"/>
              <a:t>원한다면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b="1" dirty="0"/>
              <a:t>원하지 않는다면 어려운 일은 맡기지 않습니다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37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03148-478C-D074-29B9-12F1FD58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얻어갈 수 있는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E847B4-7569-4693-AC53-48FC39E9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언리얼</a:t>
            </a:r>
            <a:r>
              <a:rPr lang="ko-KR" altLang="en-US" dirty="0"/>
              <a:t> 엔진과의 친밀도</a:t>
            </a:r>
            <a:endParaRPr lang="en-US" altLang="ko-KR" dirty="0"/>
          </a:p>
          <a:p>
            <a:r>
              <a:rPr lang="en-US" altLang="ko-KR" dirty="0"/>
              <a:t>C++ </a:t>
            </a:r>
            <a:r>
              <a:rPr lang="ko-KR" altLang="en-US" dirty="0"/>
              <a:t>관련 지식 </a:t>
            </a:r>
            <a:r>
              <a:rPr lang="en-US" altLang="ko-KR" dirty="0"/>
              <a:t>(</a:t>
            </a:r>
            <a:r>
              <a:rPr lang="ko-KR" altLang="en-US" dirty="0"/>
              <a:t>본인이 한다면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깃허브</a:t>
            </a:r>
            <a:r>
              <a:rPr lang="ko-KR" altLang="en-US" dirty="0"/>
              <a:t> 협업 경험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604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45119-24C4-E672-87D5-41C13BDD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진행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4CB83-048A-29ED-FA63-39107C256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err="1"/>
              <a:t>메트로베니아</a:t>
            </a:r>
            <a:r>
              <a:rPr lang="ko-KR" altLang="en-US" dirty="0"/>
              <a:t> 형식의 게임 특성상</a:t>
            </a:r>
            <a:r>
              <a:rPr lang="en-US" altLang="ko-KR" dirty="0"/>
              <a:t>, </a:t>
            </a:r>
            <a:r>
              <a:rPr lang="ko-KR" altLang="en-US" b="1" dirty="0"/>
              <a:t>월드를 탐험하며 아이템과 무기를 수집</a:t>
            </a:r>
            <a:r>
              <a:rPr lang="en-US" altLang="ko-KR" b="1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전투를 하며 레벨을 올리고</a:t>
            </a:r>
            <a:r>
              <a:rPr lang="en-US" altLang="ko-KR" dirty="0"/>
              <a:t>, </a:t>
            </a:r>
            <a:r>
              <a:rPr lang="ko-KR" altLang="en-US" b="1" dirty="0"/>
              <a:t>성장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주기적으로 </a:t>
            </a:r>
            <a:r>
              <a:rPr lang="ko-KR" altLang="en-US" b="1" dirty="0" err="1"/>
              <a:t>맵의</a:t>
            </a:r>
            <a:r>
              <a:rPr lang="ko-KR" altLang="en-US" b="1" dirty="0"/>
              <a:t> 일부가 파괴</a:t>
            </a:r>
            <a:r>
              <a:rPr lang="ko-KR" altLang="en-US" dirty="0"/>
              <a:t>되며</a:t>
            </a:r>
            <a:r>
              <a:rPr lang="en-US" altLang="ko-KR" dirty="0"/>
              <a:t>, </a:t>
            </a:r>
            <a:r>
              <a:rPr lang="ko-KR" altLang="en-US" dirty="0" err="1"/>
              <a:t>맵이</a:t>
            </a:r>
            <a:r>
              <a:rPr lang="ko-KR" altLang="en-US" dirty="0"/>
              <a:t> 줄어들어 감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마지막까지 살아남은 플레이어가 </a:t>
            </a:r>
            <a:r>
              <a:rPr lang="ko-KR" altLang="en-US" b="1" dirty="0"/>
              <a:t>승리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6584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51C04-9EA9-06A6-4FE2-B0643311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성장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ABF2F-D7F7-0484-0571-B6A5CB47A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무기 획득 </a:t>
            </a:r>
            <a:r>
              <a:rPr lang="en-US" altLang="ko-KR" dirty="0"/>
              <a:t>: </a:t>
            </a:r>
            <a:r>
              <a:rPr lang="ko-KR" altLang="en-US" dirty="0"/>
              <a:t>처음 무기를 획득하면</a:t>
            </a:r>
            <a:r>
              <a:rPr lang="en-US" altLang="ko-KR" dirty="0"/>
              <a:t>, </a:t>
            </a:r>
            <a:r>
              <a:rPr lang="ko-KR" altLang="en-US" dirty="0"/>
              <a:t>그 무기가 자신의 </a:t>
            </a:r>
            <a:r>
              <a:rPr lang="ko-KR" altLang="en-US" b="1" dirty="0"/>
              <a:t>귀속 무기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4847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DF5F2-B688-303E-75AA-03091F60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성장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C273D-DE96-FAF2-ED76-2A2CE84A3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dirty="0"/>
              <a:t>무기를 보유한 채로</a:t>
            </a:r>
            <a:r>
              <a:rPr lang="en-US" altLang="ko-KR" dirty="0"/>
              <a:t>, </a:t>
            </a:r>
            <a:r>
              <a:rPr lang="ko-KR" altLang="en-US" dirty="0"/>
              <a:t>전투와 탐사를 하며 </a:t>
            </a:r>
            <a:r>
              <a:rPr lang="ko-KR" altLang="en-US" b="1" dirty="0"/>
              <a:t>레벨</a:t>
            </a:r>
            <a:r>
              <a:rPr lang="ko-KR" altLang="en-US" dirty="0"/>
              <a:t>을 올리고</a:t>
            </a:r>
            <a:r>
              <a:rPr lang="en-US" altLang="ko-KR" dirty="0"/>
              <a:t>, </a:t>
            </a:r>
            <a:r>
              <a:rPr lang="ko-KR" altLang="en-US" b="1" dirty="0"/>
              <a:t>다른 무기</a:t>
            </a:r>
            <a:r>
              <a:rPr lang="ko-KR" altLang="en-US" dirty="0"/>
              <a:t>를 찾는다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첫 무기 이후의 다른 무기는 해당 방의 </a:t>
            </a:r>
            <a:r>
              <a:rPr lang="ko-KR" altLang="en-US" b="1" dirty="0"/>
              <a:t>보스를 클리어</a:t>
            </a:r>
            <a:r>
              <a:rPr lang="ko-KR" altLang="en-US" dirty="0"/>
              <a:t>할 시 획득할 수 있으며</a:t>
            </a:r>
            <a:r>
              <a:rPr lang="en-US" altLang="ko-KR" dirty="0"/>
              <a:t>, </a:t>
            </a:r>
            <a:r>
              <a:rPr lang="ko-KR" altLang="en-US" b="1" dirty="0"/>
              <a:t>방의 크기에 따라 보상이 상이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1765746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Goudy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473</Words>
  <Application>Microsoft Office PowerPoint</Application>
  <PresentationFormat>와이드스크린</PresentationFormat>
  <Paragraphs>59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Malgun Gothic Semilight</vt:lpstr>
      <vt:lpstr>Malgun Gothic</vt:lpstr>
      <vt:lpstr>Arial</vt:lpstr>
      <vt:lpstr>Goudy Old Style</vt:lpstr>
      <vt:lpstr>MarrakeshVTI</vt:lpstr>
      <vt:lpstr>메트로베니아 MOBA</vt:lpstr>
      <vt:lpstr>무슨 게임인가?</vt:lpstr>
      <vt:lpstr>개발 환경은 어떻게 되는가?</vt:lpstr>
      <vt:lpstr>협업 과정은 어떻게 되는가?</vt:lpstr>
      <vt:lpstr>맡게 될 역할</vt:lpstr>
      <vt:lpstr>얻어갈 수 있는 것</vt:lpstr>
      <vt:lpstr>게임 진행 방식</vt:lpstr>
      <vt:lpstr>성장 방식</vt:lpstr>
      <vt:lpstr>성장 방식</vt:lpstr>
      <vt:lpstr>성장 방식</vt:lpstr>
      <vt:lpstr>성장 방식</vt:lpstr>
      <vt:lpstr>성장 방식</vt:lpstr>
      <vt:lpstr>키 바인딩</vt:lpstr>
      <vt:lpstr>클래스</vt:lpstr>
      <vt:lpstr>개발 현황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메트로베니아 MOBA</dc:title>
  <dc:creator>박신우</dc:creator>
  <cp:lastModifiedBy>박신우</cp:lastModifiedBy>
  <cp:revision>2</cp:revision>
  <dcterms:created xsi:type="dcterms:W3CDTF">2024-03-24T10:25:37Z</dcterms:created>
  <dcterms:modified xsi:type="dcterms:W3CDTF">2024-03-24T12:12:56Z</dcterms:modified>
</cp:coreProperties>
</file>