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5"/>
    <p:restoredTop sz="94751"/>
  </p:normalViewPr>
  <p:slideViewPr>
    <p:cSldViewPr snapToGrid="0" snapToObjects="1">
      <p:cViewPr varScale="1">
        <p:scale>
          <a:sx n="87" d="100"/>
          <a:sy n="87" d="100"/>
        </p:scale>
        <p:origin x="20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003B-328B-AB4C-BD21-F1F7EB2DF6FF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D1A1-2944-DA4D-A54A-AB42C3052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4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003B-328B-AB4C-BD21-F1F7EB2DF6FF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D1A1-2944-DA4D-A54A-AB42C3052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0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003B-328B-AB4C-BD21-F1F7EB2DF6FF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D1A1-2944-DA4D-A54A-AB42C3052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1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003B-328B-AB4C-BD21-F1F7EB2DF6FF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D1A1-2944-DA4D-A54A-AB42C3052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7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003B-328B-AB4C-BD21-F1F7EB2DF6FF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D1A1-2944-DA4D-A54A-AB42C3052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30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003B-328B-AB4C-BD21-F1F7EB2DF6FF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D1A1-2944-DA4D-A54A-AB42C3052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4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003B-328B-AB4C-BD21-F1F7EB2DF6FF}" type="datetimeFigureOut">
              <a:rPr lang="en-US" smtClean="0"/>
              <a:t>12/8/16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D1A1-2944-DA4D-A54A-AB42C3052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5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003B-328B-AB4C-BD21-F1F7EB2DF6FF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D1A1-2944-DA4D-A54A-AB42C3052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9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003B-328B-AB4C-BD21-F1F7EB2DF6FF}" type="datetimeFigureOut">
              <a:rPr lang="en-US" smtClean="0"/>
              <a:t>12/8/16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D1A1-2944-DA4D-A54A-AB42C3052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1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003B-328B-AB4C-BD21-F1F7EB2DF6FF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D1A1-2944-DA4D-A54A-AB42C3052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62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003B-328B-AB4C-BD21-F1F7EB2DF6FF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D1A1-2944-DA4D-A54A-AB42C3052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6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2003B-328B-AB4C-BD21-F1F7EB2DF6FF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7D1A1-2944-DA4D-A54A-AB42C3052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5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4515512" y="3285260"/>
            <a:ext cx="1161303" cy="652007"/>
          </a:xfrm>
          <a:prstGeom prst="ellipse">
            <a:avLst/>
          </a:prstGeom>
          <a:ln w="190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9wxf23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777736" y="1574880"/>
            <a:ext cx="2665910" cy="2573525"/>
          </a:xfrm>
          <a:prstGeom prst="ellipse">
            <a:avLst/>
          </a:prstGeom>
          <a:noFill/>
          <a:ln w="444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892087" y="1798037"/>
            <a:ext cx="2437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Courier New" charset="0"/>
                <a:ea typeface="Courier New" charset="0"/>
                <a:cs typeface="Courier New" charset="0"/>
              </a:rPr>
              <a:t>ground-context</a:t>
            </a:r>
          </a:p>
          <a:p>
            <a:pPr algn="ctr"/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ground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88289" y="2414994"/>
            <a:ext cx="1255078" cy="652007"/>
          </a:xfrm>
          <a:prstGeom prst="ellips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472.4KB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1234384" y="1574880"/>
            <a:ext cx="2156339" cy="2573525"/>
          </a:xfrm>
          <a:prstGeom prst="ellipse">
            <a:avLst/>
          </a:prstGeom>
          <a:noFill/>
          <a:ln w="44450">
            <a:solidFill>
              <a:srgbClr val="FF0000"/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858396" y="1901902"/>
            <a:ext cx="947422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smtClean="0">
                <a:latin typeface="Courier New" charset="0"/>
                <a:ea typeface="Courier New" charset="0"/>
                <a:cs typeface="Courier New" charset="0"/>
              </a:rPr>
              <a:t>pom.xml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39" name="Straight Arrow Connector 38"/>
          <p:cNvCxnSpPr>
            <a:stCxn id="26" idx="2"/>
            <a:endCxn id="25" idx="6"/>
          </p:cNvCxnSpPr>
          <p:nvPr/>
        </p:nvCxnSpPr>
        <p:spPr>
          <a:xfrm flipH="1">
            <a:off x="2943367" y="2733769"/>
            <a:ext cx="1572144" cy="7229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163696" y="2394692"/>
            <a:ext cx="1173433" cy="652007"/>
          </a:xfrm>
          <a:prstGeom prst="ellipse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user-v1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6776778" y="1887951"/>
            <a:ext cx="1947271" cy="1691633"/>
          </a:xfrm>
          <a:prstGeom prst="ellipse">
            <a:avLst/>
          </a:prstGeom>
          <a:noFill/>
          <a:ln w="41275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073601" y="2137260"/>
            <a:ext cx="135362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ground-user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515511" y="2407765"/>
            <a:ext cx="1099963" cy="652007"/>
          </a:xfrm>
          <a:prstGeom prst="ellipse">
            <a:avLst/>
          </a:prstGeom>
          <a:ln w="190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3e47ab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1695336" y="3291083"/>
            <a:ext cx="1255078" cy="652007"/>
          </a:xfrm>
          <a:prstGeom prst="ellips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474.0KB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34" name="Straight Arrow Connector 33"/>
          <p:cNvCxnSpPr>
            <a:stCxn id="8" idx="2"/>
            <a:endCxn id="31" idx="6"/>
          </p:cNvCxnSpPr>
          <p:nvPr/>
        </p:nvCxnSpPr>
        <p:spPr>
          <a:xfrm flipH="1">
            <a:off x="2950414" y="3611264"/>
            <a:ext cx="1565098" cy="5823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8" idx="0"/>
          </p:cNvCxnSpPr>
          <p:nvPr/>
        </p:nvCxnSpPr>
        <p:spPr>
          <a:xfrm>
            <a:off x="5096163" y="3059772"/>
            <a:ext cx="1" cy="225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332107" y="3066298"/>
            <a:ext cx="1" cy="225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949206" y="1205548"/>
            <a:ext cx="29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R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85150" y="1211371"/>
            <a:ext cx="29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F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943367" y="1798037"/>
            <a:ext cx="1432690" cy="0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42" idx="1"/>
            <a:endCxn id="26" idx="7"/>
          </p:cNvCxnSpPr>
          <p:nvPr/>
        </p:nvCxnSpPr>
        <p:spPr>
          <a:xfrm rot="16200000" flipH="1" flipV="1">
            <a:off x="6388428" y="1556135"/>
            <a:ext cx="13073" cy="1881153"/>
          </a:xfrm>
          <a:prstGeom prst="curvedConnector3">
            <a:avLst>
              <a:gd name="adj1" fmla="val -1125251"/>
            </a:avLst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330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12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Courier New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Vikram Sreekanti</dc:creator>
  <cp:lastModifiedBy>Joseph Hellerstein</cp:lastModifiedBy>
  <cp:revision>9</cp:revision>
  <dcterms:created xsi:type="dcterms:W3CDTF">2016-12-01T05:39:49Z</dcterms:created>
  <dcterms:modified xsi:type="dcterms:W3CDTF">2016-12-08T19:24:29Z</dcterms:modified>
</cp:coreProperties>
</file>