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/>
    <p:restoredTop sz="94682"/>
  </p:normalViewPr>
  <p:slideViewPr>
    <p:cSldViewPr snapToGrid="0" snapToObjects="1">
      <p:cViewPr varScale="1">
        <p:scale>
          <a:sx n="91" d="100"/>
          <a:sy n="91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003B-328B-AB4C-BD21-F1F7EB2DF6FF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212927" y="3243558"/>
            <a:ext cx="1114138" cy="652007"/>
          </a:xfrm>
          <a:prstGeom prst="ellips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j345l2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48415" y="3287676"/>
            <a:ext cx="1079110" cy="652007"/>
          </a:xfrm>
          <a:prstGeom prst="ellips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a34593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85433" y="4217431"/>
            <a:ext cx="1161303" cy="652007"/>
          </a:xfrm>
          <a:prstGeom prst="ellips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9wxf23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56475" y="2883123"/>
            <a:ext cx="498015" cy="404553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03399" y="3895565"/>
            <a:ext cx="530254" cy="404553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26246" y="2839005"/>
            <a:ext cx="507407" cy="404553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52681" y="3891942"/>
            <a:ext cx="507407" cy="404553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99060" y="1865503"/>
            <a:ext cx="3892571" cy="3161011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92447" y="2085991"/>
            <a:ext cx="243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ground-context/ground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03919" y="2414993"/>
            <a:ext cx="1255078" cy="652007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3e47ab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2369" y="1707441"/>
            <a:ext cx="2149963" cy="2723882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56189" y="2070458"/>
            <a:ext cx="947422" cy="30777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pom.xml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9" name="Straight Arrow Connector 38"/>
          <p:cNvCxnSpPr>
            <a:stCxn id="26" idx="2"/>
            <a:endCxn id="25" idx="6"/>
          </p:cNvCxnSpPr>
          <p:nvPr/>
        </p:nvCxnSpPr>
        <p:spPr>
          <a:xfrm flipH="1">
            <a:off x="2158997" y="2673901"/>
            <a:ext cx="2102073" cy="67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410832" y="2405163"/>
            <a:ext cx="1173433" cy="652007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user-v1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94831" y="1754376"/>
            <a:ext cx="1947271" cy="1691633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91654" y="2016324"/>
            <a:ext cx="1353624" cy="3077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ground-user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26" idx="6"/>
          </p:cNvCxnSpPr>
          <p:nvPr/>
        </p:nvCxnSpPr>
        <p:spPr>
          <a:xfrm flipH="1" flipV="1">
            <a:off x="5361033" y="2673901"/>
            <a:ext cx="2049799" cy="57266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61070" y="2347897"/>
            <a:ext cx="1099963" cy="652007"/>
          </a:xfrm>
          <a:prstGeom prst="ellips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3e47ab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23097" y="3287675"/>
            <a:ext cx="1255078" cy="652007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9wxf23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>
          <a:xfrm flipH="1">
            <a:off x="1550636" y="3075800"/>
            <a:ext cx="23157" cy="211875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</p:cNvCxnSpPr>
          <p:nvPr/>
        </p:nvCxnSpPr>
        <p:spPr>
          <a:xfrm flipH="1" flipV="1">
            <a:off x="2170414" y="3599557"/>
            <a:ext cx="2115019" cy="9438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3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Sreekanti</dc:creator>
  <cp:lastModifiedBy>Joseph Hellerstein</cp:lastModifiedBy>
  <cp:revision>4</cp:revision>
  <dcterms:created xsi:type="dcterms:W3CDTF">2016-12-01T05:39:49Z</dcterms:created>
  <dcterms:modified xsi:type="dcterms:W3CDTF">2016-12-05T23:11:27Z</dcterms:modified>
</cp:coreProperties>
</file>