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/>
    <p:restoredTop sz="94665"/>
  </p:normalViewPr>
  <p:slideViewPr>
    <p:cSldViewPr snapToGrid="0" snapToObjects="1">
      <p:cViewPr varScale="1">
        <p:scale>
          <a:sx n="150" d="100"/>
          <a:sy n="150" d="100"/>
        </p:scale>
        <p:origin x="1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003B-328B-AB4C-BD21-F1F7EB2DF6FF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D1A1-2944-DA4D-A54A-AB42C3052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84001" y="1362402"/>
            <a:ext cx="4682067" cy="4165600"/>
            <a:chOff x="3776133" y="872067"/>
            <a:chExt cx="4682067" cy="4165600"/>
          </a:xfrm>
        </p:grpSpPr>
        <p:grpSp>
          <p:nvGrpSpPr>
            <p:cNvPr id="18" name="Group 17"/>
            <p:cNvGrpSpPr/>
            <p:nvPr/>
          </p:nvGrpSpPr>
          <p:grpSpPr>
            <a:xfrm>
              <a:off x="3776133" y="872067"/>
              <a:ext cx="4682067" cy="4165600"/>
              <a:chOff x="855133" y="1659467"/>
              <a:chExt cx="4682067" cy="41656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473299" y="2430450"/>
                <a:ext cx="1590261" cy="6520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atin typeface="Courier New" charset="0"/>
                    <a:ea typeface="Courier New" charset="0"/>
                    <a:cs typeface="Courier New" charset="0"/>
                  </a:rPr>
                  <a:t>3e47ab</a:t>
                </a:r>
                <a:endParaRPr lang="en-US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707960" y="3391526"/>
                <a:ext cx="1590261" cy="6520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Courier New" charset="0"/>
                    <a:ea typeface="Courier New" charset="0"/>
                    <a:cs typeface="Courier New" charset="0"/>
                  </a:rPr>
                  <a:t>j345l2</a:t>
                </a:r>
                <a:endParaRPr lang="en-US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088961" y="3391526"/>
                <a:ext cx="1590261" cy="6520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Courier New" charset="0"/>
                    <a:ea typeface="Courier New" charset="0"/>
                    <a:cs typeface="Courier New" charset="0"/>
                  </a:rPr>
                  <a:t>a34593</a:t>
                </a:r>
                <a:endParaRPr lang="en-US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473299" y="4352604"/>
                <a:ext cx="1590261" cy="6520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Courier New" charset="0"/>
                    <a:ea typeface="Courier New" charset="0"/>
                    <a:cs typeface="Courier New" charset="0"/>
                  </a:rPr>
                  <a:t>9wxf23</a:t>
                </a:r>
                <a:endParaRPr lang="en-US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4" idx="3"/>
              </p:cNvCxnSpPr>
              <p:nvPr/>
            </p:nvCxnSpPr>
            <p:spPr>
              <a:xfrm flipH="1">
                <a:off x="2208172" y="2986973"/>
                <a:ext cx="498015" cy="404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3798433" y="4043533"/>
                <a:ext cx="530254" cy="404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821280" y="2986973"/>
                <a:ext cx="507407" cy="404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304378" y="3995792"/>
                <a:ext cx="507407" cy="404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855133" y="1659467"/>
                <a:ext cx="4682067" cy="41656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101462" y="1258821"/>
              <a:ext cx="2175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urier New" charset="0"/>
                  <a:ea typeface="Courier New" charset="0"/>
                  <a:cs typeface="Courier New" charset="0"/>
                </a:rPr>
                <a:t>ground-context/ground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5399" y="1707441"/>
            <a:ext cx="2556933" cy="1691633"/>
            <a:chOff x="1643917" y="569144"/>
            <a:chExt cx="2556933" cy="1691633"/>
          </a:xfrm>
        </p:grpSpPr>
        <p:sp>
          <p:nvSpPr>
            <p:cNvPr id="25" name="Oval 24"/>
            <p:cNvSpPr/>
            <p:nvPr/>
          </p:nvSpPr>
          <p:spPr>
            <a:xfrm>
              <a:off x="2127254" y="1276696"/>
              <a:ext cx="1590261" cy="652007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3e47ab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643917" y="569144"/>
              <a:ext cx="2556933" cy="1691633"/>
            </a:xfrm>
            <a:prstGeom prst="ellipse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9457" y="919884"/>
              <a:ext cx="845856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Courier New" charset="0"/>
                  <a:ea typeface="Courier New" charset="0"/>
                  <a:cs typeface="Courier New" charset="0"/>
                </a:rPr>
                <a:t>pom.xml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39" name="Straight Arrow Connector 38"/>
          <p:cNvCxnSpPr>
            <a:stCxn id="4" idx="2"/>
            <a:endCxn id="25" idx="6"/>
          </p:cNvCxnSpPr>
          <p:nvPr/>
        </p:nvCxnSpPr>
        <p:spPr>
          <a:xfrm flipH="1">
            <a:off x="2158997" y="2459389"/>
            <a:ext cx="2343170" cy="281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807737" y="1613571"/>
            <a:ext cx="2556933" cy="1691633"/>
            <a:chOff x="1643917" y="2943554"/>
            <a:chExt cx="2556933" cy="1691633"/>
          </a:xfrm>
        </p:grpSpPr>
        <p:sp>
          <p:nvSpPr>
            <p:cNvPr id="42" name="Oval 41"/>
            <p:cNvSpPr/>
            <p:nvPr/>
          </p:nvSpPr>
          <p:spPr>
            <a:xfrm>
              <a:off x="2127254" y="3651106"/>
              <a:ext cx="1590261" cy="65200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user-v1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643917" y="2943554"/>
              <a:ext cx="2556933" cy="1691633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18128" y="3319032"/>
              <a:ext cx="1208513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Courier New" charset="0"/>
                  <a:ea typeface="Courier New" charset="0"/>
                  <a:cs typeface="Courier New" charset="0"/>
                </a:rPr>
                <a:t>ground-user</a:t>
              </a:r>
              <a:endParaRPr lang="en-US" sz="12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46" name="Straight Arrow Connector 45"/>
          <p:cNvCxnSpPr>
            <a:stCxn id="42" idx="2"/>
            <a:endCxn id="4" idx="6"/>
          </p:cNvCxnSpPr>
          <p:nvPr/>
        </p:nvCxnSpPr>
        <p:spPr>
          <a:xfrm flipH="1" flipV="1">
            <a:off x="6092428" y="2459389"/>
            <a:ext cx="2198646" cy="187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3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Sreekanti</dc:creator>
  <cp:lastModifiedBy>Vikram Sreekanti</cp:lastModifiedBy>
  <cp:revision>3</cp:revision>
  <dcterms:created xsi:type="dcterms:W3CDTF">2016-12-01T05:39:49Z</dcterms:created>
  <dcterms:modified xsi:type="dcterms:W3CDTF">2016-12-01T06:00:43Z</dcterms:modified>
</cp:coreProperties>
</file>