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6"/>
    <p:restoredTop sz="94770"/>
  </p:normalViewPr>
  <p:slideViewPr>
    <p:cSldViewPr snapToGrid="0" snapToObjects="1">
      <p:cViewPr varScale="1">
        <p:scale>
          <a:sx n="160" d="100"/>
          <a:sy n="16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03B-328B-AB4C-BD21-F1F7EB2DF6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515512" y="3285260"/>
            <a:ext cx="116130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9wxf23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90939" y="1759937"/>
            <a:ext cx="3026878" cy="2573525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85774" y="2146956"/>
            <a:ext cx="243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ground-context/ground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88289" y="2414994"/>
            <a:ext cx="1255078" cy="652007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3e47ab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38723" y="1780238"/>
            <a:ext cx="2156339" cy="25735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43181" y="2064136"/>
            <a:ext cx="947422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pom.xml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2943367" y="2733769"/>
            <a:ext cx="1572144" cy="72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63696" y="2394692"/>
            <a:ext cx="1173433" cy="652007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user-v1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76778" y="1887951"/>
            <a:ext cx="1947271" cy="1691633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73601" y="2137260"/>
            <a:ext cx="13536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ground-user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26" idx="6"/>
          </p:cNvCxnSpPr>
          <p:nvPr/>
        </p:nvCxnSpPr>
        <p:spPr>
          <a:xfrm flipH="1">
            <a:off x="5615474" y="2720696"/>
            <a:ext cx="1548222" cy="13073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15511" y="2407765"/>
            <a:ext cx="109996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3e47ab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695336" y="3291083"/>
            <a:ext cx="1255078" cy="652007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9wxf23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4" name="Straight Arrow Connector 33"/>
          <p:cNvCxnSpPr>
            <a:stCxn id="8" idx="2"/>
            <a:endCxn id="31" idx="6"/>
          </p:cNvCxnSpPr>
          <p:nvPr/>
        </p:nvCxnSpPr>
        <p:spPr>
          <a:xfrm flipH="1">
            <a:off x="2950414" y="3611264"/>
            <a:ext cx="1565098" cy="58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5096163" y="3059772"/>
            <a:ext cx="1" cy="22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32107" y="3066298"/>
            <a:ext cx="1" cy="22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Sreekanti</dc:creator>
  <cp:lastModifiedBy>Vikram Sreekanti</cp:lastModifiedBy>
  <cp:revision>6</cp:revision>
  <dcterms:created xsi:type="dcterms:W3CDTF">2016-12-01T05:39:49Z</dcterms:created>
  <dcterms:modified xsi:type="dcterms:W3CDTF">2016-12-06T23:25:24Z</dcterms:modified>
</cp:coreProperties>
</file>