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5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4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6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2140-53D9-4272-9805-2FC3557E33C9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6CFE-B65A-4D3B-9BC0-3B317F475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33729"/>
              </p:ext>
            </p:extLst>
          </p:nvPr>
        </p:nvGraphicFramePr>
        <p:xfrm>
          <a:off x="3809997" y="1205441"/>
          <a:ext cx="64128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95">
                  <a:extLst>
                    <a:ext uri="{9D8B030D-6E8A-4147-A177-3AD203B41FA5}">
                      <a16:colId xmlns:a16="http://schemas.microsoft.com/office/drawing/2014/main" val="1044809759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521162575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233506020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901328429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3018096770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3153480916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49895423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1683993669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1575005144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3474133369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783805683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3220963462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1207971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R(2)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R(3)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R(4)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R(7)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R(9)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R(10)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R(12)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45336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3609975" y="1576281"/>
            <a:ext cx="6905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0657267" y="14600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slot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6276975" y="760788"/>
            <a:ext cx="0" cy="815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753350" y="741738"/>
            <a:ext cx="0" cy="834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09997" y="1576283"/>
            <a:ext cx="0" cy="860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747" y="2483247"/>
            <a:ext cx="2505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Q learning determines how long policy keeps fixed -&gt; 5 time slots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67147" y="1817218"/>
            <a:ext cx="234315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933822" y="1845794"/>
            <a:ext cx="2152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70C0"/>
                </a:solidFill>
              </a:rPr>
              <a:t>Policy keeps unchanged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6286497" y="1604858"/>
            <a:ext cx="0" cy="8607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838824" y="2483247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7030A0"/>
                </a:solidFill>
              </a:rPr>
              <a:t>Next time Q learning determines how long the policy keeps fixed -&gt; 3 time slots</a:t>
            </a:r>
            <a:endParaRPr lang="zh-TW" altLang="en-US" sz="1600" dirty="0">
              <a:solidFill>
                <a:srgbClr val="7030A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343646" y="1831910"/>
            <a:ext cx="140970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362698" y="1870707"/>
            <a:ext cx="2152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70C0"/>
                </a:solidFill>
              </a:rPr>
              <a:t>Policy keeps unchanged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952746" y="3360480"/>
            <a:ext cx="27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Recording the state as average throughput over previous  5 time slots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38824" y="3372551"/>
            <a:ext cx="272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7030A0"/>
                </a:solidFill>
              </a:rPr>
              <a:t>Recording the state as average throughput over previous 3 time slots</a:t>
            </a:r>
            <a:endParaRPr lang="zh-TW" altLang="en-US" sz="1600" dirty="0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190411" y="11342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35607" y="1134254"/>
            <a:ext cx="279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Initial-&gt; nearest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Then-&gt; run more time slots to collect sufficient initial data using initially determined policy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952745" y="4204249"/>
            <a:ext cx="27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Adjust users to connect the nearest AP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838824" y="4213550"/>
            <a:ext cx="27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7030A0"/>
                </a:solidFill>
              </a:rPr>
              <a:t>Adjust users to connect the nearest AP</a:t>
            </a:r>
            <a:endParaRPr lang="zh-TW" altLang="en-US" sz="1600" dirty="0">
              <a:solidFill>
                <a:srgbClr val="7030A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832586" y="78185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T=5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796566" y="7732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9734550" y="741738"/>
            <a:ext cx="0" cy="834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537597" y="76492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T=4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 rot="418271">
            <a:off x="4104145" y="947772"/>
            <a:ext cx="457200" cy="216436"/>
          </a:xfrm>
          <a:custGeom>
            <a:avLst/>
            <a:gdLst>
              <a:gd name="connsiteX0" fmla="*/ 0 w 438150"/>
              <a:gd name="connsiteY0" fmla="*/ 181181 h 181181"/>
              <a:gd name="connsiteX1" fmla="*/ 209550 w 438150"/>
              <a:gd name="connsiteY1" fmla="*/ 206 h 181181"/>
              <a:gd name="connsiteX2" fmla="*/ 438150 w 438150"/>
              <a:gd name="connsiteY2" fmla="*/ 152606 h 1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181181">
                <a:moveTo>
                  <a:pt x="0" y="181181"/>
                </a:moveTo>
                <a:cubicBezTo>
                  <a:pt x="68262" y="93075"/>
                  <a:pt x="136525" y="4969"/>
                  <a:pt x="209550" y="206"/>
                </a:cubicBezTo>
                <a:cubicBezTo>
                  <a:pt x="282575" y="-4557"/>
                  <a:pt x="360362" y="74024"/>
                  <a:pt x="438150" y="152606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811189" y="412710"/>
            <a:ext cx="233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sz="1400" dirty="0" smtClean="0"/>
              <a:t>UE moves to next location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sz="1400" dirty="0" smtClean="0"/>
              <a:t>Channel changes</a:t>
            </a:r>
            <a:endParaRPr lang="zh-TW" altLang="en-US" sz="1400" dirty="0"/>
          </a:p>
        </p:txBody>
      </p:sp>
      <p:sp>
        <p:nvSpPr>
          <p:cNvPr id="42" name="等腰三角形 41"/>
          <p:cNvSpPr/>
          <p:nvPr/>
        </p:nvSpPr>
        <p:spPr>
          <a:xfrm>
            <a:off x="1276267" y="2652989"/>
            <a:ext cx="171450" cy="1478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等腰三角形 42"/>
          <p:cNvSpPr/>
          <p:nvPr/>
        </p:nvSpPr>
        <p:spPr>
          <a:xfrm>
            <a:off x="2276392" y="2652989"/>
            <a:ext cx="171450" cy="1478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195304" y="2283657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52379" y="3348314"/>
            <a:ext cx="161925" cy="190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99967" y="2969457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864310" y="2800791"/>
            <a:ext cx="3714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7033" y="3653114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Connected to nearest AP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864310" y="2878970"/>
            <a:ext cx="1316832" cy="46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467659" y="2940684"/>
            <a:ext cx="360248" cy="285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1487601" y="2914934"/>
            <a:ext cx="320364" cy="347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Office PowerPoint</Application>
  <PresentationFormat>寬螢幕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Windows 使用者</cp:lastModifiedBy>
  <cp:revision>21</cp:revision>
  <dcterms:created xsi:type="dcterms:W3CDTF">2021-07-06T11:23:50Z</dcterms:created>
  <dcterms:modified xsi:type="dcterms:W3CDTF">2021-07-06T11:55:48Z</dcterms:modified>
</cp:coreProperties>
</file>