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9874250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j2wexUj7/HUN5IhI8ezYbSEfJ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41" orient="horz"/>
        <p:guide pos="311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3127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236913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107294" y="-453343"/>
            <a:ext cx="492941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Char char="–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Times New Roma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r>
              <a:rPr b="1" lang="en-US"/>
              <a:t>21</a:t>
            </a:r>
            <a:endParaRPr b="1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ony840525@gmail.com" TargetMode="External"/><Relationship Id="rId4" Type="http://schemas.openxmlformats.org/officeDocument/2006/relationships/hyperlink" Target="mailto:ktfeng@mail.nctu.edu.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1484784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802.11be Extremely High Throughput:</a:t>
            </a:r>
            <a:b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Generation of Wi-Fi Technology</a:t>
            </a:r>
            <a:b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802.11ax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83568" y="2636912"/>
            <a:ext cx="7767705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Speaker: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Sheng-Han Chung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(groundhogsh@gmail.com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Kai-Ten Feng, Ph.D, Professor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ktfeng@mail.nctu.edu.tw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Communications Engineering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Chiao Tung University (NCTU) Hsinchu, Taiwan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</a:t>
            </a:r>
            <a:r>
              <a:rPr lang="en-US" sz="1800">
                <a:solidFill>
                  <a:schemeClr val="dk1"/>
                </a:solidFill>
              </a:rPr>
              <a:t>9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th, 2021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(3/3)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Multi-Access Point Coordination</a:t>
            </a:r>
            <a:r>
              <a:rPr lang="en-US" sz="1800">
                <a:solidFill>
                  <a:srgbClr val="00279F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Coordinated OFDMA.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Coordinated Null Steering.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Distributed MIMO (D-MIMO).</a:t>
            </a:r>
            <a:endParaRPr sz="20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Enhanced Link Adaptation and Retransmission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Protocol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HARQ-capable devices attempting to decode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None/>
            </a:pPr>
            <a:r>
              <a:rPr lang="en-US" sz="1800">
                <a:solidFill>
                  <a:srgbClr val="00279F"/>
                </a:solidFill>
              </a:rPr>
              <a:t>a retransmitted MPDU combine their soft-bits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None/>
            </a:pPr>
            <a:r>
              <a:rPr lang="en-US" sz="1800">
                <a:solidFill>
                  <a:srgbClr val="00279F"/>
                </a:solidFill>
              </a:rPr>
              <a:t>to improve the likelihood of correct decoding.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5201" l="29525" r="43701" t="20601"/>
          <a:stretch/>
        </p:blipFill>
        <p:spPr>
          <a:xfrm>
            <a:off x="5759624" y="1295326"/>
            <a:ext cx="3384376" cy="527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Coexistence in the 6 GHz Band</a:t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major types of technologies are foreseen to share the 6 GHz band: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— and to-be-deployed — fixed and mobile services, which can be considered as incumbents.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Newcomers, where we can distinguish between IEEE-based technologies, such as 802.11ax or 802.11be, and Third Generation Partnership Project (3GPP)-based ones, such as New Radio-Unlicensed (NR-U).</a:t>
            </a:r>
            <a:endParaRPr b="0" i="0" sz="18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coexistence between newcomers, such as 802.11ax/be and NR-U, is likely to be governed by listen-before-talk [2]. However, 802.11ax/be may not be treated as an incumbent technology, and thus advantages in terms of energy detection threshold may not be given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a common preamble among multiple technologies to realize a cross-technology preamble detection and/or virtual carrier-sense-like mechanism has also been considered to enhance coexistence.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Performance Evaluation (1/2)</a:t>
            </a:r>
            <a:endParaRPr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bandwidth: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support 160 MHz transmissions in the 6 GHz band.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antennas and spatial streams per AP: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incorporate 16 antennas, and can spatially multiplex up to 16 STAs in downlink and uplink — doubling the number of antennas and spatial streams w.r.t. 802.11ax APs.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CSI acquisition: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rely on STA-transmitted pilots to estimate the channel. This allows 802.11be to reduce the overhead introduced by the explicit CSI acquisition procedure of 802.11ax.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Performance Evaluation (2/2)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17799" l="16925" r="44489" t="24411"/>
          <a:stretch/>
        </p:blipFill>
        <p:spPr>
          <a:xfrm>
            <a:off x="1943708" y="1928180"/>
            <a:ext cx="5256584" cy="442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STAs generally experience smaller throughputs in the downlink than in the uplink in spite of the identical downlink/uplink traffic generation ratio.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article, we have presented a comprehensive overview of the initial steps taken toward the creation and standardization of 802.11be and main objectives and expected timelines, shared the viewpoints of different Wi-Fi stakeholders, and discussed its main candidate features. 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References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b="1" lang="en-US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[1] D. Lopez-Perez, A. Garcia-Rodriguez, L. Galati-Giordano, M. Kasslin and K. Doppler, "IEEE 802.11be Extremely High Throughput: The Next Generation of Wi-Fi Technology Beyond 802.11ax," in IEEE Communications Magazine, vol. 57, no. 9, pp. 113-119, September 2019, doi: 10.1109/MCOM.001.1900338.</a:t>
            </a:r>
            <a:endParaRPr/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References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Concurrently, the requirements of wireless data services continue to increase in many scenarios and its throughput demand will keep growing to tens of gigabits per second</a:t>
            </a:r>
            <a:r>
              <a:rPr lang="en-US" sz="2000"/>
              <a:t>.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New applications demanding both </a:t>
            </a:r>
            <a:r>
              <a:rPr b="1" lang="en-US" sz="2000"/>
              <a:t>high throughput </a:t>
            </a:r>
            <a:r>
              <a:rPr lang="en-US" sz="2000"/>
              <a:t>and </a:t>
            </a:r>
            <a:r>
              <a:rPr b="1" lang="en-US" sz="2000"/>
              <a:t>low latency </a:t>
            </a:r>
            <a:r>
              <a:rPr lang="en-US" sz="2000"/>
              <a:t>are also proliferating.</a:t>
            </a:r>
            <a:endParaRPr sz="20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IEEE 802.11 Working Group (WG)  has already initiated discussions on new technical features for bands between 1 and 7.125 GHz</a:t>
            </a:r>
            <a:endParaRPr sz="20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dive into the main candidate technical features of 802.11be, presenting each of them, and describing their benefits and challenges.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79F"/>
              </a:solidFill>
            </a:endParaRPr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and Timeline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391" l="7012" r="8607" t="46587"/>
          <a:stretch/>
        </p:blipFill>
        <p:spPr>
          <a:xfrm>
            <a:off x="213398" y="2276872"/>
            <a:ext cx="8717204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Candidate Technical Features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320 MHz Bandwidth and More Efficient Utilization of Noncontiguous Spectrum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Multi-Band/Multi-Channel Aggregation and Operation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16 Spatial Streams and Multiple-Input Multiple-Output Protocol Enhancements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Multi-Access Point Coordination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Enhanced Link Adaptation and Retransmission Protocol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(1/3)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320 MHz Bandwidth and More Efficient Utilization of Noncontiguous Spectrum.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schedule uplink transmissions in the 6GHz band, thereby reducing the time spent on channel contention.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 ability to request 802.11ax devices to vacate the 6 GHz band on demand, to reinforce such coordinated access.</a:t>
            </a:r>
            <a:endParaRPr b="0"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13614" l="7876" r="8602" t="41994"/>
          <a:stretch/>
        </p:blipFill>
        <p:spPr>
          <a:xfrm>
            <a:off x="357055" y="3373575"/>
            <a:ext cx="8429904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(2/3)</a:t>
            </a:r>
            <a:endParaRPr b="1" sz="320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Multi-Band/Multi-Channel Aggregation and Operation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Multi-band data aggregation.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Simultaneous transmission and reception in different bands/channels.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Simultaneous transmission and reception in the same channel.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Data and control plane separation.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Spatial Streams and Multiple-Input Multiple-Output Protocol Enhancements.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upgrade the APs’ spatial multiplexing capabilities to accommodate up to 16 spatial streams.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full advantage of both the high-speed backhaul provided by fiberto-the-home (FTTH) solutions and the rich scattering in indoor environments.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2012-05-15T03:18:13Z</dcterms:created>
  <dc:creator>Chu</dc:creator>
</cp:coreProperties>
</file>