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86" r:id="rId2"/>
    <p:sldId id="258" r:id="rId3"/>
    <p:sldId id="285" r:id="rId4"/>
    <p:sldId id="279" r:id="rId5"/>
    <p:sldId id="280" r:id="rId6"/>
    <p:sldId id="283" r:id="rId7"/>
    <p:sldId id="284" r:id="rId8"/>
    <p:sldId id="287" r:id="rId9"/>
    <p:sldId id="281" r:id="rId10"/>
    <p:sldId id="282" r:id="rId11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9F"/>
    <a:srgbClr val="E6E6E6"/>
    <a:srgbClr val="78A6DE"/>
    <a:srgbClr val="FFD961"/>
    <a:srgbClr val="FA5C5C"/>
    <a:srgbClr val="84E895"/>
    <a:srgbClr val="9FAAFB"/>
    <a:srgbClr val="6565FF"/>
    <a:srgbClr val="3B3B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47" autoAdjust="0"/>
  </p:normalViewPr>
  <p:slideViewPr>
    <p:cSldViewPr>
      <p:cViewPr varScale="1">
        <p:scale>
          <a:sx n="86" d="100"/>
          <a:sy n="86" d="100"/>
        </p:scale>
        <p:origin x="13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4" d="100"/>
          <a:sy n="114" d="100"/>
        </p:scale>
        <p:origin x="-2184" y="-96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605B2-29C2-4068-966B-74B43677177F}" type="datetimeFigureOut">
              <a:rPr lang="zh-TW" altLang="en-US" smtClean="0"/>
              <a:pPr/>
              <a:t>2021/8/4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A770-1EBB-4661-983E-E260B075BF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448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7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30A8A-1142-43F9-82AC-DD3B3D008E78}" type="datetimeFigureOut">
              <a:rPr lang="zh-TW" altLang="en-US" smtClean="0"/>
              <a:pPr/>
              <a:t>2021/8/4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4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31BBA-9F9F-4F0B-B497-E526850DAA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74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875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150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90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938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98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205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15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14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101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99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8B60B9AF-4D2A-482B-BB93-F291F6020F4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9B6E-192C-42D7-BEEC-08C3CCDD1AD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2021/8/4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BBEC-CD48-43A0-AE9B-104231F0AA1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2021/8/4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</p:spPr>
        <p:txBody>
          <a:bodyPr>
            <a:noAutofit/>
          </a:bodyPr>
          <a:lstStyle>
            <a:lvl1pPr algn="l"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>
            <a:lvl1pPr>
              <a:defRPr sz="1600">
                <a:latin typeface="+mj-lt"/>
                <a:ea typeface="+mj-ea"/>
              </a:defRPr>
            </a:lvl1pPr>
            <a:lvl2pPr>
              <a:defRPr sz="1400">
                <a:latin typeface="+mj-lt"/>
                <a:ea typeface="+mj-ea"/>
              </a:defRPr>
            </a:lvl2pPr>
            <a:lvl3pPr>
              <a:defRPr sz="1200">
                <a:latin typeface="+mj-lt"/>
                <a:ea typeface="+mj-ea"/>
              </a:defRPr>
            </a:lvl3pPr>
            <a:lvl4pPr>
              <a:defRPr sz="1200">
                <a:latin typeface="+mj-lt"/>
                <a:ea typeface="+mj-ea"/>
              </a:defRPr>
            </a:lvl4pPr>
            <a:lvl5pPr>
              <a:defRPr sz="1400">
                <a:latin typeface="+mj-lt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fld id="{CD5267EE-34EC-4F47-BC09-F581050D259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2021/8/4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C16-894A-4297-B606-BCB9C506E6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2021/8/4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2B8A-2A55-4F11-AD47-FF0EA238A79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2021/8/4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2112-7C55-4D4B-BE0F-0CD8B75D1D8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2021/8/4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41AF-9C00-4C72-868C-1E92FF5C823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2021/8/4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65F6-4EAF-4756-B99D-2C296431749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2021/8/4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3D25-D14C-428B-A4EA-8CEA6C816D8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2021/8/4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84A0-86E7-41B5-AEA3-C37FE48A383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2021/8/4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DC1FCD38-235D-45D0-BF8D-1D65A4AF76C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zh-TW" dirty="0">
                <a:solidFill>
                  <a:prstClr val="black">
                    <a:tint val="75000"/>
                  </a:prstClr>
                </a:solidFill>
              </a:rPr>
              <a:t>/</a:t>
            </a:r>
            <a:r>
              <a:rPr lang="en-US" altLang="zh-TW" b="1" dirty="0">
                <a:solidFill>
                  <a:prstClr val="black">
                    <a:tint val="75000"/>
                  </a:prstClr>
                </a:solidFill>
              </a:rPr>
              <a:t>21</a:t>
            </a:r>
            <a:endParaRPr lang="zh-TW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rgbClr val="0000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0000FF"/>
          </a:solidFill>
          <a:latin typeface="+mj-ea"/>
          <a:ea typeface="+mj-ea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j-ea"/>
          <a:ea typeface="+mj-ea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j-ea"/>
          <a:ea typeface="+mj-ea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j-ea"/>
          <a:ea typeface="+mj-ea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ony840525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tfeng@mail.nctu.edu.tw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1470025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Beacon Project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2636912"/>
            <a:ext cx="7767705" cy="3744416"/>
          </a:xfrm>
        </p:spPr>
        <p:txBody>
          <a:bodyPr>
            <a:noAutofit/>
          </a:bodyPr>
          <a:lstStyle/>
          <a:p>
            <a:endParaRPr lang="en-US" altLang="zh-TW" dirty="0">
              <a:solidFill>
                <a:schemeClr val="tx1"/>
              </a:solidFill>
              <a:latin typeface="+mj-lt"/>
              <a:ea typeface="微軟正黑體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+mj-lt"/>
              <a:ea typeface="微軟正黑體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+mj-lt"/>
              <a:ea typeface="微軟正黑體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+mj-lt"/>
              <a:ea typeface="微軟正黑體" pitchFamily="34" charset="-120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Speaker: 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Sheng-Han Chung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+mj-lt"/>
                <a:hlinkClick r:id="rId3"/>
              </a:rPr>
              <a:t>(groundhogsh@gmail.com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Advisor: 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Kai-Ten Feng,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Ph.D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Professor </a:t>
            </a:r>
            <a:endParaRPr lang="zh-TW" altLang="en-US" sz="1800" b="1" dirty="0">
              <a:solidFill>
                <a:schemeClr val="tx1"/>
              </a:solidFill>
              <a:latin typeface="+mj-lt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hlinkClick r:id="rId4"/>
              </a:rPr>
              <a:t>ktfeng@mail.nctu.edu.tw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) 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Institute of Communications Engineering 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National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Chiao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Tung University (NCTU) Hsinchu, Taiwan</a:t>
            </a:r>
          </a:p>
          <a:p>
            <a:endParaRPr lang="en-US" altLang="zh-TW" sz="1800" dirty="0">
              <a:solidFill>
                <a:schemeClr val="tx1"/>
              </a:solidFill>
              <a:latin typeface="+mj-lt"/>
              <a:ea typeface="微軟正黑體" pitchFamily="34" charset="-120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+mj-lt"/>
                <a:ea typeface="微軟正黑體" pitchFamily="34" charset="-120"/>
              </a:rPr>
              <a:t>July 15th, 2021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0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9FA23ED-F7DC-40B6-9449-A8312D1F1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001" t="18532" r="22875" b="30135"/>
          <a:stretch/>
        </p:blipFill>
        <p:spPr>
          <a:xfrm>
            <a:off x="899592" y="1573990"/>
            <a:ext cx="7390537" cy="3871234"/>
          </a:xfrm>
        </p:spPr>
      </p:pic>
    </p:spTree>
    <p:extLst>
      <p:ext uri="{BB962C8B-B14F-4D97-AF65-F5344CB8AC3E}">
        <p14:creationId xmlns:p14="http://schemas.microsoft.com/office/powerpoint/2010/main" val="409796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AB73B70-3BAC-4702-890D-EC9ACD71C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09489"/>
            <a:ext cx="8362950" cy="470415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69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AB73B70-3BAC-4702-890D-EC9ACD71C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1" t="68171" r="1321" b="664"/>
          <a:stretch/>
        </p:blipFill>
        <p:spPr>
          <a:xfrm>
            <a:off x="638999" y="1883370"/>
            <a:ext cx="7866002" cy="309125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32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9E698041-5657-4ADD-9CE1-C3EE69BF6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5" t="25289" r="21941" b="19716"/>
          <a:stretch/>
        </p:blipFill>
        <p:spPr>
          <a:xfrm>
            <a:off x="1111455" y="1165139"/>
            <a:ext cx="6921089" cy="4929188"/>
          </a:xfrm>
        </p:spPr>
      </p:pic>
    </p:spTree>
    <p:extLst>
      <p:ext uri="{BB962C8B-B14F-4D97-AF65-F5344CB8AC3E}">
        <p14:creationId xmlns:p14="http://schemas.microsoft.com/office/powerpoint/2010/main" val="52069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2" name="內容版面配置區 21">
            <a:extLst>
              <a:ext uri="{FF2B5EF4-FFF2-40B4-BE49-F238E27FC236}">
                <a16:creationId xmlns:a16="http://schemas.microsoft.com/office/drawing/2014/main" id="{999E6E27-7688-47F4-9E2F-FEF816433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59"/>
            <a:ext cx="3477766" cy="2608325"/>
          </a:xfr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B182DFC0-265E-4D80-956F-EDB803609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317" y="1340768"/>
            <a:ext cx="3477766" cy="2608325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233B57B8-31BA-42D8-AA49-38710CF5F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748025"/>
            <a:ext cx="3477766" cy="2608325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432EF2C2-2DCE-486E-B560-F590BE034CAE}"/>
              </a:ext>
            </a:extLst>
          </p:cNvPr>
          <p:cNvSpPr txBox="1"/>
          <p:nvPr/>
        </p:nvSpPr>
        <p:spPr>
          <a:xfrm>
            <a:off x="4427984" y="4365104"/>
            <a:ext cx="4258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TW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(epsilon, alpha , gamma ) = </a:t>
            </a:r>
          </a:p>
          <a:p>
            <a:r>
              <a:rPr lang="sv-SE" altLang="zh-TW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(0.8 , 0.5 , 0.9)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084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B182DFC0-265E-4D80-956F-EDB803609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4317" y="1340768"/>
            <a:ext cx="3477766" cy="2608324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233B57B8-31BA-42D8-AA49-38710CF5F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31" y="3748026"/>
            <a:ext cx="3477766" cy="2608324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432EF2C2-2DCE-486E-B560-F590BE034CAE}"/>
              </a:ext>
            </a:extLst>
          </p:cNvPr>
          <p:cNvSpPr txBox="1"/>
          <p:nvPr/>
        </p:nvSpPr>
        <p:spPr>
          <a:xfrm>
            <a:off x="4427984" y="4365104"/>
            <a:ext cx="4258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TW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(epsilon, alpha , gamma ) = </a:t>
            </a:r>
          </a:p>
          <a:p>
            <a:r>
              <a:rPr lang="sv-SE" altLang="zh-TW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(0.8 , 0.1 , 0.9)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B67D9C-B18D-47F1-BE1B-25750D3EA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4" y="1324917"/>
            <a:ext cx="3480000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5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B182DFC0-265E-4D80-956F-EDB803609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4317" y="1340768"/>
            <a:ext cx="3477765" cy="2608324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233B57B8-31BA-42D8-AA49-38710CF5F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31" y="3748026"/>
            <a:ext cx="3477765" cy="2608324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432EF2C2-2DCE-486E-B560-F590BE034CAE}"/>
              </a:ext>
            </a:extLst>
          </p:cNvPr>
          <p:cNvSpPr txBox="1"/>
          <p:nvPr/>
        </p:nvSpPr>
        <p:spPr>
          <a:xfrm>
            <a:off x="4427984" y="4365104"/>
            <a:ext cx="4258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TW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(epsilon, alpha , gamma ) = </a:t>
            </a:r>
          </a:p>
          <a:p>
            <a:r>
              <a:rPr lang="sv-SE" altLang="zh-TW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(0.8 , 0.75 , 0.9)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B67D9C-B18D-47F1-BE1B-25750D3EA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9684" y="1324917"/>
            <a:ext cx="3480000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8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B182DFC0-265E-4D80-956F-EDB803609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4317" y="1340768"/>
            <a:ext cx="3477765" cy="2608323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233B57B8-31BA-42D8-AA49-38710CF5F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31" y="3748026"/>
            <a:ext cx="3477765" cy="2608323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432EF2C2-2DCE-486E-B560-F590BE034CAE}"/>
              </a:ext>
            </a:extLst>
          </p:cNvPr>
          <p:cNvSpPr txBox="1"/>
          <p:nvPr/>
        </p:nvSpPr>
        <p:spPr>
          <a:xfrm>
            <a:off x="4427984" y="4365104"/>
            <a:ext cx="4258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TW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(epsilon, alpha , gamma ) = </a:t>
            </a:r>
          </a:p>
          <a:p>
            <a:r>
              <a:rPr lang="sv-SE" altLang="zh-TW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(0.1 , 1 , 0.95)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B67D9C-B18D-47F1-BE1B-25750D3EA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9684" y="1324917"/>
            <a:ext cx="3480000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0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59A3EC6-04EA-443E-835B-FD67AE4F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5366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173468</TotalTime>
  <Words>145</Words>
  <Application>Microsoft Office PowerPoint</Application>
  <PresentationFormat>如螢幕大小 (4:3)</PresentationFormat>
  <Paragraphs>50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Courier New</vt:lpstr>
      <vt:lpstr>Times New Roman</vt:lpstr>
      <vt:lpstr>1_Office 佈景主題</vt:lpstr>
      <vt:lpstr>Beacon Project</vt:lpstr>
      <vt:lpstr>Introduction </vt:lpstr>
      <vt:lpstr>Introduction </vt:lpstr>
      <vt:lpstr>Algorithm design</vt:lpstr>
      <vt:lpstr>Result </vt:lpstr>
      <vt:lpstr>Result </vt:lpstr>
      <vt:lpstr>Result </vt:lpstr>
      <vt:lpstr>Result </vt:lpstr>
      <vt:lpstr>Algorithm design</vt:lpstr>
      <vt:lpstr>Algorithm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</dc:creator>
  <cp:lastModifiedBy>mushiro</cp:lastModifiedBy>
  <cp:revision>3552</cp:revision>
  <cp:lastPrinted>2019-09-09T01:56:33Z</cp:lastPrinted>
  <dcterms:created xsi:type="dcterms:W3CDTF">2012-05-15T03:18:13Z</dcterms:created>
  <dcterms:modified xsi:type="dcterms:W3CDTF">2021-08-04T07:45:24Z</dcterms:modified>
</cp:coreProperties>
</file>