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147b9a2eab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147b9a2eab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147b9a2eab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147b9a2eab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147b9a2eab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147b9a2eab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147b9a2eab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147b9a2eab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147b9a2eab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147b9a2eab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147b9a2eab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147b9a2eab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147b9a2eab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147b9a2eab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147b9a2eab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147b9a2eab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147b9a2eab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147b9a2eab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147b9a2eab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147b9a2eab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47b9a2eab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147b9a2eab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147b9a2eab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147b9a2eab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147b9a2eab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147b9a2eab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47b9a2eab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147b9a2eab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47b9a2eab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147b9a2eab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147b9a2eab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147b9a2eab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147b9a2eab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147b9a2eab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147b9a2eab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147b9a2eab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47b9a2eab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147b9a2eab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147b9a2eab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147b9a2eab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kaggle.com/datasets/bittlingmayer/amazonreview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80"/>
              <a:t>Sentiment Analysis with Naive Bayes Classifier</a:t>
            </a:r>
            <a:endParaRPr sz="298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40"/>
            <a:ext cx="8222100" cy="9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481 - Artificial Intelligence Language Understanding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Illinois Institute of Technology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/ Test Sets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8588" y="1344199"/>
            <a:ext cx="4166824" cy="275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/ Test Sets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550" y="1541397"/>
            <a:ext cx="6782901" cy="15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/ Test Sets</a:t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5425" y="1184049"/>
            <a:ext cx="4353150" cy="304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/ Test Sets</a:t>
            </a:r>
            <a:endParaRPr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5288" y="1288897"/>
            <a:ext cx="6273424" cy="194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5"/>
          <p:cNvSpPr txBox="1"/>
          <p:nvPr/>
        </p:nvSpPr>
        <p:spPr>
          <a:xfrm>
            <a:off x="45250" y="4617925"/>
            <a:ext cx="641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* A user on Kaggle pointed out that the dataset has a substantial amount of urls, so to increase accuracy, we introduce a url token &lt;url&gt;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/ Test Sets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We split the dataset which is a set of strings into a sentence list and a label list (0/1 for negative/positive).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Data preprocessing: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</a:pPr>
            <a:r>
              <a:rPr lang="en"/>
              <a:t>Tokenizing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</a:pPr>
            <a:r>
              <a:rPr lang="en"/>
              <a:t>Removing stop words (the optional step)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</a:pPr>
            <a:r>
              <a:rPr lang="en"/>
              <a:t>Stemming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997" y="3042800"/>
            <a:ext cx="4292075" cy="152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</a:t>
            </a:r>
            <a:r>
              <a:rPr lang="en"/>
              <a:t> Approach (Pseudocode)</a:t>
            </a:r>
            <a:endParaRPr/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/>
              <a:t>Initialize the classifier with an empty vocabulary, empty dictionaries for class probabilities, word counts, and class-word counts.</a:t>
            </a:r>
            <a:endParaRPr/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/>
              <a:t>Fit the classifier by taking in the training dataset and labels. Split the dataset into a train and test set. Calculate class probabilities, word counts, and class-word counts for each class in the train set.</a:t>
            </a:r>
            <a:endParaRPr/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/>
              <a:t>Predict the class labels for the given dataset by calculating scores for each class based on the probabilities of each class, word counts for each word, and class-word counts.</a:t>
            </a:r>
            <a:endParaRPr/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/>
              <a:t>Predict the class label for a single sentence by calculating scores for each class based on the probabilities of each class, word counts for each word, and class-word counts for the given sentence.</a:t>
            </a:r>
            <a:endParaRPr/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/>
              <a:t>Print the predicted class label and the probabilities of</a:t>
            </a:r>
            <a:br>
              <a:rPr lang="en"/>
            </a:br>
            <a:r>
              <a:rPr lang="en"/>
              <a:t>being positive or negative.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Approach</a:t>
            </a:r>
            <a:endParaRPr/>
          </a:p>
        </p:txBody>
      </p:sp>
      <p:sp>
        <p:nvSpPr>
          <p:cNvPr id="187" name="Google Shape;187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563" y="1229875"/>
            <a:ext cx="4830924" cy="321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Our testing results: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  With all steps		             Keeping stop words</a:t>
            </a:r>
            <a:endParaRPr/>
          </a:p>
        </p:txBody>
      </p:sp>
      <p:pic>
        <p:nvPicPr>
          <p:cNvPr id="195" name="Google Shape;19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6160" y="2361598"/>
            <a:ext cx="2843490" cy="226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125" y="2365770"/>
            <a:ext cx="2747249" cy="2260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3961050" y="2267850"/>
            <a:ext cx="12219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00"/>
              <a:t>Demo</a:t>
            </a:r>
            <a:endParaRPr sz="29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/ Comments</a:t>
            </a:r>
            <a:endParaRPr/>
          </a:p>
        </p:txBody>
      </p:sp>
      <p:sp>
        <p:nvSpPr>
          <p:cNvPr id="207" name="Google Shape;207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/>
              <a:t>Naive Bayes classifier implemented for sentiment analysis on a dataset of 4,000,000 Amazon product reviews</a:t>
            </a:r>
            <a:endParaRPr/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/>
              <a:t>Bag-of-words model used with add-1 smoothing and binary representation</a:t>
            </a:r>
            <a:endParaRPr/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/>
              <a:t>Dataset split into 80% training and 20% testing sets</a:t>
            </a:r>
            <a:endParaRPr/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/>
              <a:t>Classifier correctly classified sentiment of reviews almost 80% of the time, regardless of stop words removal</a:t>
            </a:r>
            <a:endParaRPr/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/>
              <a:t>Bag-of-words model represents text data as a set of unique words with frequency recorded</a:t>
            </a:r>
            <a:endParaRPr/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/>
              <a:t>Add-1 smoothing prevents overfitting by adding small constant value to word probability</a:t>
            </a:r>
            <a:endParaRPr/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/>
              <a:t>Classifier trained on 80,000 reviews and tested on 20,000 reviews</a:t>
            </a:r>
            <a:endParaRPr/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/>
              <a:t>Skipping stop words removal degrades accuracy slightly due to</a:t>
            </a:r>
            <a:br>
              <a:rPr lang="en"/>
            </a:br>
            <a:r>
              <a:rPr lang="en"/>
              <a:t>large dataset with ample training data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Team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Mohammad Firas Sada: Co-term CS/AI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Aleksander Popovic: Co-term CS/AI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213" name="Google Shape;213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Amazon Reviews for Sentiment Analysis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https://www.kaggle.com/datasets/bittlingmayer/amazonreviews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IIT CS 481 Lecture Slides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</a:t>
            </a:r>
            <a:r>
              <a:rPr lang="en"/>
              <a:t>mplementing a naive bayes classifier from scratch to perform sentiment analysis on a dataset of our choice from Kaggle.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the classifier in two training conditions: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 all the necessary pre-processing steps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Skipping one step of our choice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Evaluating the efficiency and accuracy of both models and offering a comparison between the two models.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The dataset is called "Amazon Reviews for Sentiment Analysis" and it contains customer reviews from Amazon, along with star ratings as labels, which can be used for training a machine learning model to perform sentiment analysis.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The data is provided as a zip file which contains two bz2 files. One file contains the training dataset and the other contains the testing dataset.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Each dataset is a text file containing binary strings representing the Amazon reviews.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 (continued)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The dataset contains a total of 4,000,000 datapoints, which are individual Amazon reviews.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The split between the training and testing datasets is 90/10, meaning that 90% of the data is used for training and 10% is used for testing.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Initially, we tried merging the entire dataset and then splitting it into 80/20 to meet the requirements, but this approach proved to be resource-intensive due to the large number of datapoints (4,000,000) in the dataset.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 (continued)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Therefore, we decided to use a smaller subset of the data (100,000 reviews) for training and testing our model, which allowed us to achieve reasonable accuracy without overwhelming our resources.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Datapoints are labelled as positive/negative with with ___label__X notation:</a:t>
            </a:r>
            <a:br>
              <a:rPr lang="en"/>
            </a:b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688" y="2846201"/>
            <a:ext cx="7874626" cy="8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/ Test Sets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The dataset is huge (~500MB).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At first our approach is using the Kaggle API to download and extract the dataset.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1287" y="2417900"/>
            <a:ext cx="6421425" cy="21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/ Test Sets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However, that approach is very slow, because it involves </a:t>
            </a:r>
            <a:r>
              <a:rPr lang="en"/>
              <a:t>downloading</a:t>
            </a:r>
            <a:r>
              <a:rPr lang="en"/>
              <a:t> the </a:t>
            </a:r>
            <a:r>
              <a:rPr lang="en"/>
              <a:t>entire</a:t>
            </a:r>
            <a:r>
              <a:rPr lang="en"/>
              <a:t> dataset (4,000,000 entries) and extracting compressed data.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In our data preparation, we download the Kaggle dataset, and we extract a subset of 100,000 entries and process them into a csv file.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Our submission uses the csv data.</a:t>
            </a:r>
            <a:br>
              <a:rPr lang="en"/>
            </a:b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850" y="3203800"/>
            <a:ext cx="5255625" cy="125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/ Test Sets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200" y="1311174"/>
            <a:ext cx="7537599" cy="105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0325" y="2534175"/>
            <a:ext cx="6943351" cy="1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