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2A8F-BF56-C450-C1BD-4C990E5A03A5}" v="1264" dt="2020-04-30T17:37:09.689"/>
    <p1510:client id="{782BA686-FA29-F35A-38D1-9A9AB63AE7AC}" v="1156" dt="2020-04-30T17:50:41.579"/>
    <p1510:client id="{F9F6634D-2D1C-B546-9B57-5C1A1A4497AE}" v="820" dt="2020-04-30T17:48:11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ray, David - (davemurray)" userId="S::davemurray@email.arizona.edu::dee080c1-c556-4418-8be3-d5ca52592d09" providerId="AD" clId="Web-{782BA686-FA29-F35A-38D1-9A9AB63AE7AC}"/>
    <pc:docChg chg="addSld modSld">
      <pc:chgData name="Murray, David - (davemurray)" userId="S::davemurray@email.arizona.edu::dee080c1-c556-4418-8be3-d5ca52592d09" providerId="AD" clId="Web-{782BA686-FA29-F35A-38D1-9A9AB63AE7AC}" dt="2020-04-30T17:50:41.579" v="1002" actId="20577"/>
      <pc:docMkLst>
        <pc:docMk/>
      </pc:docMkLst>
      <pc:sldChg chg="modSp">
        <pc:chgData name="Murray, David - (davemurray)" userId="S::davemurray@email.arizona.edu::dee080c1-c556-4418-8be3-d5ca52592d09" providerId="AD" clId="Web-{782BA686-FA29-F35A-38D1-9A9AB63AE7AC}" dt="2020-04-30T17:42:00.115" v="759"/>
        <pc:sldMkLst>
          <pc:docMk/>
          <pc:sldMk cId="882349300" sldId="257"/>
        </pc:sldMkLst>
        <pc:graphicFrameChg chg="mod modGraphic">
          <ac:chgData name="Murray, David - (davemurray)" userId="S::davemurray@email.arizona.edu::dee080c1-c556-4418-8be3-d5ca52592d09" providerId="AD" clId="Web-{782BA686-FA29-F35A-38D1-9A9AB63AE7AC}" dt="2020-04-30T17:42:00.115" v="759"/>
          <ac:graphicFrameMkLst>
            <pc:docMk/>
            <pc:sldMk cId="882349300" sldId="257"/>
            <ac:graphicFrameMk id="4" creationId="{5D2D947F-0F71-3641-BB85-605C90735E37}"/>
          </ac:graphicFrameMkLst>
        </pc:graphicFrameChg>
      </pc:sldChg>
      <pc:sldChg chg="modSp">
        <pc:chgData name="Murray, David - (davemurray)" userId="S::davemurray@email.arizona.edu::dee080c1-c556-4418-8be3-d5ca52592d09" providerId="AD" clId="Web-{782BA686-FA29-F35A-38D1-9A9AB63AE7AC}" dt="2020-04-30T17:27:25.184" v="562"/>
        <pc:sldMkLst>
          <pc:docMk/>
          <pc:sldMk cId="238707019" sldId="259"/>
        </pc:sldMkLst>
        <pc:graphicFrameChg chg="mod modGraphic">
          <ac:chgData name="Murray, David - (davemurray)" userId="S::davemurray@email.arizona.edu::dee080c1-c556-4418-8be3-d5ca52592d09" providerId="AD" clId="Web-{782BA686-FA29-F35A-38D1-9A9AB63AE7AC}" dt="2020-04-30T17:27:25.184" v="562"/>
          <ac:graphicFrameMkLst>
            <pc:docMk/>
            <pc:sldMk cId="238707019" sldId="259"/>
            <ac:graphicFrameMk id="5" creationId="{61D1C8AC-C140-E941-9C50-AE7B17F190FB}"/>
          </ac:graphicFrameMkLst>
        </pc:graphicFrameChg>
      </pc:sldChg>
      <pc:sldChg chg="addSp delSp modSp new mod setBg">
        <pc:chgData name="Murray, David - (davemurray)" userId="S::davemurray@email.arizona.edu::dee080c1-c556-4418-8be3-d5ca52592d09" providerId="AD" clId="Web-{782BA686-FA29-F35A-38D1-9A9AB63AE7AC}" dt="2020-04-30T17:20:32.906" v="256" actId="1076"/>
        <pc:sldMkLst>
          <pc:docMk/>
          <pc:sldMk cId="2746430692" sldId="263"/>
        </pc:sldMkLst>
        <pc:spChg chg="add mod">
          <ac:chgData name="Murray, David - (davemurray)" userId="S::davemurray@email.arizona.edu::dee080c1-c556-4418-8be3-d5ca52592d09" providerId="AD" clId="Web-{782BA686-FA29-F35A-38D1-9A9AB63AE7AC}" dt="2020-04-30T17:20:32.906" v="256" actId="1076"/>
          <ac:spMkLst>
            <pc:docMk/>
            <pc:sldMk cId="2746430692" sldId="263"/>
            <ac:spMk id="2" creationId="{5B9F5B28-F955-4F51-A872-2B0DBD603C88}"/>
          </ac:spMkLst>
        </pc:spChg>
        <pc:spChg chg="add del">
          <ac:chgData name="Murray, David - (davemurray)" userId="S::davemurray@email.arizona.edu::dee080c1-c556-4418-8be3-d5ca52592d09" providerId="AD" clId="Web-{782BA686-FA29-F35A-38D1-9A9AB63AE7AC}" dt="2020-04-30T17:17:51.236" v="211"/>
          <ac:spMkLst>
            <pc:docMk/>
            <pc:sldMk cId="2746430692" sldId="263"/>
            <ac:spMk id="8" creationId="{419501C6-F015-4273-AF88-E0F6C853899F}"/>
          </ac:spMkLst>
        </pc:spChg>
        <pc:spChg chg="add del">
          <ac:chgData name="Murray, David - (davemurray)" userId="S::davemurray@email.arizona.edu::dee080c1-c556-4418-8be3-d5ca52592d09" providerId="AD" clId="Web-{782BA686-FA29-F35A-38D1-9A9AB63AE7AC}" dt="2020-04-30T17:17:51.236" v="211"/>
          <ac:spMkLst>
            <pc:docMk/>
            <pc:sldMk cId="2746430692" sldId="263"/>
            <ac:spMk id="10" creationId="{CA677DB7-5829-45BD-9754-5EC484CC4253}"/>
          </ac:spMkLst>
        </pc:spChg>
        <pc:spChg chg="add del">
          <ac:chgData name="Murray, David - (davemurray)" userId="S::davemurray@email.arizona.edu::dee080c1-c556-4418-8be3-d5ca52592d09" providerId="AD" clId="Web-{782BA686-FA29-F35A-38D1-9A9AB63AE7AC}" dt="2020-04-30T17:17:51.220" v="210"/>
          <ac:spMkLst>
            <pc:docMk/>
            <pc:sldMk cId="2746430692" sldId="263"/>
            <ac:spMk id="12" creationId="{F7DD4F16-A929-482C-B168-387384254529}"/>
          </ac:spMkLst>
        </pc:spChg>
        <pc:spChg chg="add del">
          <ac:chgData name="Murray, David - (davemurray)" userId="S::davemurray@email.arizona.edu::dee080c1-c556-4418-8be3-d5ca52592d09" providerId="AD" clId="Web-{782BA686-FA29-F35A-38D1-9A9AB63AE7AC}" dt="2020-04-30T17:18:36.579" v="220"/>
          <ac:spMkLst>
            <pc:docMk/>
            <pc:sldMk cId="2746430692" sldId="263"/>
            <ac:spMk id="13" creationId="{4E3759DD-698F-4D3A-AF4C-5E44527D3070}"/>
          </ac:spMkLst>
        </pc:spChg>
        <pc:spChg chg="add del">
          <ac:chgData name="Murray, David - (davemurray)" userId="S::davemurray@email.arizona.edu::dee080c1-c556-4418-8be3-d5ca52592d09" providerId="AD" clId="Web-{782BA686-FA29-F35A-38D1-9A9AB63AE7AC}" dt="2020-04-30T17:17:31.423" v="208"/>
          <ac:spMkLst>
            <pc:docMk/>
            <pc:sldMk cId="2746430692" sldId="263"/>
            <ac:spMk id="15" creationId="{4E3759DD-698F-4D3A-AF4C-5E44527D3070}"/>
          </ac:spMkLst>
        </pc:spChg>
        <pc:spChg chg="add del">
          <ac:chgData name="Murray, David - (davemurray)" userId="S::davemurray@email.arizona.edu::dee080c1-c556-4418-8be3-d5ca52592d09" providerId="AD" clId="Web-{782BA686-FA29-F35A-38D1-9A9AB63AE7AC}" dt="2020-04-30T17:17:51.220" v="210"/>
          <ac:spMkLst>
            <pc:docMk/>
            <pc:sldMk cId="2746430692" sldId="263"/>
            <ac:spMk id="17" creationId="{E8C4A220-E978-44DF-B951-44ABBA04D14F}"/>
          </ac:spMkLst>
        </pc:spChg>
        <pc:spChg chg="add">
          <ac:chgData name="Murray, David - (davemurray)" userId="S::davemurray@email.arizona.edu::dee080c1-c556-4418-8be3-d5ca52592d09" providerId="AD" clId="Web-{782BA686-FA29-F35A-38D1-9A9AB63AE7AC}" dt="2020-04-30T17:18:36.579" v="220"/>
          <ac:spMkLst>
            <pc:docMk/>
            <pc:sldMk cId="2746430692" sldId="263"/>
            <ac:spMk id="18" creationId="{4E3759DD-698F-4D3A-AF4C-5E44527D3070}"/>
          </ac:spMkLst>
        </pc:spChg>
        <pc:picChg chg="add del mod ord">
          <ac:chgData name="Murray, David - (davemurray)" userId="S::davemurray@email.arizona.edu::dee080c1-c556-4418-8be3-d5ca52592d09" providerId="AD" clId="Web-{782BA686-FA29-F35A-38D1-9A9AB63AE7AC}" dt="2020-04-30T17:19:13.766" v="222"/>
          <ac:picMkLst>
            <pc:docMk/>
            <pc:sldMk cId="2746430692" sldId="263"/>
            <ac:picMk id="3" creationId="{B2A51A02-9592-4BA0-9E27-4F328BF9532B}"/>
          </ac:picMkLst>
        </pc:picChg>
        <pc:picChg chg="add mod ord">
          <ac:chgData name="Murray, David - (davemurray)" userId="S::davemurray@email.arizona.edu::dee080c1-c556-4418-8be3-d5ca52592d09" providerId="AD" clId="Web-{782BA686-FA29-F35A-38D1-9A9AB63AE7AC}" dt="2020-04-30T17:20:16.859" v="230" actId="14100"/>
          <ac:picMkLst>
            <pc:docMk/>
            <pc:sldMk cId="2746430692" sldId="263"/>
            <ac:picMk id="5" creationId="{D9324C9E-A376-4A06-BB86-979CC64B2658}"/>
          </ac:picMkLst>
        </pc:picChg>
        <pc:picChg chg="add mod">
          <ac:chgData name="Murray, David - (davemurray)" userId="S::davemurray@email.arizona.edu::dee080c1-c556-4418-8be3-d5ca52592d09" providerId="AD" clId="Web-{782BA686-FA29-F35A-38D1-9A9AB63AE7AC}" dt="2020-04-30T17:20:13.266" v="229" actId="14100"/>
          <ac:picMkLst>
            <pc:docMk/>
            <pc:sldMk cId="2746430692" sldId="263"/>
            <ac:picMk id="7" creationId="{D5AD369E-71C8-45FB-9EBA-75FEF68854C6}"/>
          </ac:picMkLst>
        </pc:picChg>
      </pc:sldChg>
      <pc:sldChg chg="addSp delSp modSp">
        <pc:chgData name="Murray, David - (davemurray)" userId="S::davemurray@email.arizona.edu::dee080c1-c556-4418-8be3-d5ca52592d09" providerId="AD" clId="Web-{782BA686-FA29-F35A-38D1-9A9AB63AE7AC}" dt="2020-04-30T17:43:43.833" v="783" actId="20577"/>
        <pc:sldMkLst>
          <pc:docMk/>
          <pc:sldMk cId="2183783827" sldId="264"/>
        </pc:sldMkLst>
        <pc:spChg chg="mod">
          <ac:chgData name="Murray, David - (davemurray)" userId="S::davemurray@email.arizona.edu::dee080c1-c556-4418-8be3-d5ca52592d09" providerId="AD" clId="Web-{782BA686-FA29-F35A-38D1-9A9AB63AE7AC}" dt="2020-04-30T17:43:43.833" v="783" actId="20577"/>
          <ac:spMkLst>
            <pc:docMk/>
            <pc:sldMk cId="2183783827" sldId="264"/>
            <ac:spMk id="3" creationId="{A270778C-FD6E-3B4B-9BC9-FD30919D01B8}"/>
          </ac:spMkLst>
        </pc:spChg>
        <pc:graphicFrameChg chg="add del mod">
          <ac:chgData name="Murray, David - (davemurray)" userId="S::davemurray@email.arizona.edu::dee080c1-c556-4418-8be3-d5ca52592d09" providerId="AD" clId="Web-{782BA686-FA29-F35A-38D1-9A9AB63AE7AC}" dt="2020-04-30T17:28:52.418" v="617"/>
          <ac:graphicFrameMkLst>
            <pc:docMk/>
            <pc:sldMk cId="2183783827" sldId="264"/>
            <ac:graphicFrameMk id="7" creationId="{F37EBE01-75D3-4952-875D-20217E173264}"/>
          </ac:graphicFrameMkLst>
        </pc:graphicFrameChg>
      </pc:sldChg>
      <pc:sldChg chg="addSp delSp modSp new mod setBg">
        <pc:chgData name="Murray, David - (davemurray)" userId="S::davemurray@email.arizona.edu::dee080c1-c556-4418-8be3-d5ca52592d09" providerId="AD" clId="Web-{782BA686-FA29-F35A-38D1-9A9AB63AE7AC}" dt="2020-04-30T17:50:41.579" v="1001" actId="20577"/>
        <pc:sldMkLst>
          <pc:docMk/>
          <pc:sldMk cId="1652748396" sldId="266"/>
        </pc:sldMkLst>
        <pc:spChg chg="del">
          <ac:chgData name="Murray, David - (davemurray)" userId="S::davemurray@email.arizona.edu::dee080c1-c556-4418-8be3-d5ca52592d09" providerId="AD" clId="Web-{782BA686-FA29-F35A-38D1-9A9AB63AE7AC}" dt="2020-04-30T17:19:48.610" v="226"/>
          <ac:spMkLst>
            <pc:docMk/>
            <pc:sldMk cId="1652748396" sldId="266"/>
            <ac:spMk id="2" creationId="{2B8C74A9-E138-4286-B3A0-C26226B80972}"/>
          </ac:spMkLst>
        </pc:spChg>
        <pc:spChg chg="del">
          <ac:chgData name="Murray, David - (davemurray)" userId="S::davemurray@email.arizona.edu::dee080c1-c556-4418-8be3-d5ca52592d09" providerId="AD" clId="Web-{782BA686-FA29-F35A-38D1-9A9AB63AE7AC}" dt="2020-04-30T17:19:20.891" v="223"/>
          <ac:spMkLst>
            <pc:docMk/>
            <pc:sldMk cId="1652748396" sldId="266"/>
            <ac:spMk id="3" creationId="{183B4AA5-5BA8-4F77-B7D3-941842064416}"/>
          </ac:spMkLst>
        </pc:spChg>
        <pc:spChg chg="del">
          <ac:chgData name="Murray, David - (davemurray)" userId="S::davemurray@email.arizona.edu::dee080c1-c556-4418-8be3-d5ca52592d09" providerId="AD" clId="Web-{782BA686-FA29-F35A-38D1-9A9AB63AE7AC}" dt="2020-04-30T17:19:48.610" v="226"/>
          <ac:spMkLst>
            <pc:docMk/>
            <pc:sldMk cId="1652748396" sldId="266"/>
            <ac:spMk id="4" creationId="{A4AE0AC8-F458-461D-9FE4-55698A3793FE}"/>
          </ac:spMkLst>
        </pc:spChg>
        <pc:spChg chg="add mod">
          <ac:chgData name="Murray, David - (davemurray)" userId="S::davemurray@email.arizona.edu::dee080c1-c556-4418-8be3-d5ca52592d09" providerId="AD" clId="Web-{782BA686-FA29-F35A-38D1-9A9AB63AE7AC}" dt="2020-04-30T17:50:41.579" v="1001" actId="20577"/>
          <ac:spMkLst>
            <pc:docMk/>
            <pc:sldMk cId="1652748396" sldId="266"/>
            <ac:spMk id="7" creationId="{DB747BD7-FFF8-4144-8E26-3D6B154CE8CA}"/>
          </ac:spMkLst>
        </pc:spChg>
        <pc:picChg chg="add mod ord">
          <ac:chgData name="Murray, David - (davemurray)" userId="S::davemurray@email.arizona.edu::dee080c1-c556-4418-8be3-d5ca52592d09" providerId="AD" clId="Web-{782BA686-FA29-F35A-38D1-9A9AB63AE7AC}" dt="2020-04-30T17:30:52.558" v="717" actId="1076"/>
          <ac:picMkLst>
            <pc:docMk/>
            <pc:sldMk cId="1652748396" sldId="266"/>
            <ac:picMk id="5" creationId="{3DCC5EE4-D7CA-462F-880B-8DE3A370899D}"/>
          </ac:picMkLst>
        </pc:picChg>
      </pc:sldChg>
      <pc:sldChg chg="modSp">
        <pc:chgData name="Murray, David - (davemurray)" userId="S::davemurray@email.arizona.edu::dee080c1-c556-4418-8be3-d5ca52592d09" providerId="AD" clId="Web-{782BA686-FA29-F35A-38D1-9A9AB63AE7AC}" dt="2020-04-30T17:45:11.488" v="787" actId="20577"/>
        <pc:sldMkLst>
          <pc:docMk/>
          <pc:sldMk cId="3596504807" sldId="267"/>
        </pc:sldMkLst>
        <pc:spChg chg="mod">
          <ac:chgData name="Murray, David - (davemurray)" userId="S::davemurray@email.arizona.edu::dee080c1-c556-4418-8be3-d5ca52592d09" providerId="AD" clId="Web-{782BA686-FA29-F35A-38D1-9A9AB63AE7AC}" dt="2020-04-30T17:45:11.488" v="787" actId="20577"/>
          <ac:spMkLst>
            <pc:docMk/>
            <pc:sldMk cId="3596504807" sldId="267"/>
            <ac:spMk id="3" creationId="{B9848029-4F83-4526-9A8B-AEDDA8271C5F}"/>
          </ac:spMkLst>
        </pc:spChg>
      </pc:sldChg>
    </pc:docChg>
  </pc:docChgLst>
  <pc:docChgLst>
    <pc:chgData name="Farley, Abram - (ajfarley)" userId="S::ajfarley@email.arizona.edu::437b3303-7242-4a9f-9414-36e6f1530230" providerId="AD" clId="Web-{5A4A2A8F-BF56-C450-C1BD-4C990E5A03A5}"/>
    <pc:docChg chg="addSld delSld modSld">
      <pc:chgData name="Farley, Abram - (ajfarley)" userId="S::ajfarley@email.arizona.edu::437b3303-7242-4a9f-9414-36e6f1530230" providerId="AD" clId="Web-{5A4A2A8F-BF56-C450-C1BD-4C990E5A03A5}" dt="2020-04-30T17:37:09.689" v="1263" actId="20577"/>
      <pc:docMkLst>
        <pc:docMk/>
      </pc:docMkLst>
      <pc:sldChg chg="modSp">
        <pc:chgData name="Farley, Abram - (ajfarley)" userId="S::ajfarley@email.arizona.edu::437b3303-7242-4a9f-9414-36e6f1530230" providerId="AD" clId="Web-{5A4A2A8F-BF56-C450-C1BD-4C990E5A03A5}" dt="2020-04-30T17:12:40.878" v="57"/>
        <pc:sldMkLst>
          <pc:docMk/>
          <pc:sldMk cId="238707019" sldId="259"/>
        </pc:sldMkLst>
        <pc:graphicFrameChg chg="mod modGraphic">
          <ac:chgData name="Farley, Abram - (ajfarley)" userId="S::ajfarley@email.arizona.edu::437b3303-7242-4a9f-9414-36e6f1530230" providerId="AD" clId="Web-{5A4A2A8F-BF56-C450-C1BD-4C990E5A03A5}" dt="2020-04-30T17:12:40.878" v="57"/>
          <ac:graphicFrameMkLst>
            <pc:docMk/>
            <pc:sldMk cId="238707019" sldId="259"/>
            <ac:graphicFrameMk id="5" creationId="{61D1C8AC-C140-E941-9C50-AE7B17F190FB}"/>
          </ac:graphicFrameMkLst>
        </pc:graphicFrameChg>
      </pc:sldChg>
      <pc:sldChg chg="modSp">
        <pc:chgData name="Farley, Abram - (ajfarley)" userId="S::ajfarley@email.arizona.edu::437b3303-7242-4a9f-9414-36e6f1530230" providerId="AD" clId="Web-{5A4A2A8F-BF56-C450-C1BD-4C990E5A03A5}" dt="2020-04-30T17:31:15.334" v="769" actId="20577"/>
        <pc:sldMkLst>
          <pc:docMk/>
          <pc:sldMk cId="2183783827" sldId="264"/>
        </pc:sldMkLst>
        <pc:spChg chg="mod">
          <ac:chgData name="Farley, Abram - (ajfarley)" userId="S::ajfarley@email.arizona.edu::437b3303-7242-4a9f-9414-36e6f1530230" providerId="AD" clId="Web-{5A4A2A8F-BF56-C450-C1BD-4C990E5A03A5}" dt="2020-04-30T17:31:15.334" v="769" actId="20577"/>
          <ac:spMkLst>
            <pc:docMk/>
            <pc:sldMk cId="2183783827" sldId="264"/>
            <ac:spMk id="4" creationId="{5A88B210-1AE3-2646-A028-8766FF245447}"/>
          </ac:spMkLst>
        </pc:spChg>
      </pc:sldChg>
      <pc:sldChg chg="addSp delSp modSp new add del">
        <pc:chgData name="Farley, Abram - (ajfarley)" userId="S::ajfarley@email.arizona.edu::437b3303-7242-4a9f-9414-36e6f1530230" providerId="AD" clId="Web-{5A4A2A8F-BF56-C450-C1BD-4C990E5A03A5}" dt="2020-04-30T17:25:43.572" v="148"/>
        <pc:sldMkLst>
          <pc:docMk/>
          <pc:sldMk cId="3379318308" sldId="265"/>
        </pc:sldMkLst>
        <pc:spChg chg="del mod">
          <ac:chgData name="Farley, Abram - (ajfarley)" userId="S::ajfarley@email.arizona.edu::437b3303-7242-4a9f-9414-36e6f1530230" providerId="AD" clId="Web-{5A4A2A8F-BF56-C450-C1BD-4C990E5A03A5}" dt="2020-04-30T17:25:33.463" v="146"/>
          <ac:spMkLst>
            <pc:docMk/>
            <pc:sldMk cId="3379318308" sldId="265"/>
            <ac:spMk id="2" creationId="{081022E2-B0B0-48DC-BD58-CEBE8E300CCD}"/>
          </ac:spMkLst>
        </pc:spChg>
        <pc:spChg chg="del mod">
          <ac:chgData name="Farley, Abram - (ajfarley)" userId="S::ajfarley@email.arizona.edu::437b3303-7242-4a9f-9414-36e6f1530230" providerId="AD" clId="Web-{5A4A2A8F-BF56-C450-C1BD-4C990E5A03A5}" dt="2020-04-30T17:25:41.884" v="147"/>
          <ac:spMkLst>
            <pc:docMk/>
            <pc:sldMk cId="3379318308" sldId="265"/>
            <ac:spMk id="3" creationId="{0476C48E-39A5-4DC5-B2D9-6B0ADAFC4641}"/>
          </ac:spMkLst>
        </pc:spChg>
        <pc:spChg chg="mod">
          <ac:chgData name="Farley, Abram - (ajfarley)" userId="S::ajfarley@email.arizona.edu::437b3303-7242-4a9f-9414-36e6f1530230" providerId="AD" clId="Web-{5A4A2A8F-BF56-C450-C1BD-4C990E5A03A5}" dt="2020-04-30T17:22:34.606" v="143" actId="1076"/>
          <ac:spMkLst>
            <pc:docMk/>
            <pc:sldMk cId="3379318308" sldId="265"/>
            <ac:spMk id="4" creationId="{64F218B9-9782-4B3B-AA54-78CBFFD07D8A}"/>
          </ac:spMkLst>
        </pc:spChg>
        <pc:spChg chg="add mod">
          <ac:chgData name="Farley, Abram - (ajfarley)" userId="S::ajfarley@email.arizona.edu::437b3303-7242-4a9f-9414-36e6f1530230" providerId="AD" clId="Web-{5A4A2A8F-BF56-C450-C1BD-4C990E5A03A5}" dt="2020-04-30T17:25:41.884" v="147"/>
          <ac:spMkLst>
            <pc:docMk/>
            <pc:sldMk cId="3379318308" sldId="265"/>
            <ac:spMk id="6" creationId="{25310AA8-6099-4C6E-B6FC-0AAA2A45A67E}"/>
          </ac:spMkLst>
        </pc:spChg>
      </pc:sldChg>
      <pc:sldChg chg="modSp new">
        <pc:chgData name="Farley, Abram - (ajfarley)" userId="S::ajfarley@email.arizona.edu::437b3303-7242-4a9f-9414-36e6f1530230" providerId="AD" clId="Web-{5A4A2A8F-BF56-C450-C1BD-4C990E5A03A5}" dt="2020-04-30T17:36:54.220" v="1261" actId="20577"/>
        <pc:sldMkLst>
          <pc:docMk/>
          <pc:sldMk cId="3596504807" sldId="267"/>
        </pc:sldMkLst>
        <pc:spChg chg="mod">
          <ac:chgData name="Farley, Abram - (ajfarley)" userId="S::ajfarley@email.arizona.edu::437b3303-7242-4a9f-9414-36e6f1530230" providerId="AD" clId="Web-{5A4A2A8F-BF56-C450-C1BD-4C990E5A03A5}" dt="2020-04-30T17:32:17.848" v="802" actId="20577"/>
          <ac:spMkLst>
            <pc:docMk/>
            <pc:sldMk cId="3596504807" sldId="267"/>
            <ac:spMk id="2" creationId="{B49CAA42-F6A6-437F-958E-25710E81740E}"/>
          </ac:spMkLst>
        </pc:spChg>
        <pc:spChg chg="mod">
          <ac:chgData name="Farley, Abram - (ajfarley)" userId="S::ajfarley@email.arizona.edu::437b3303-7242-4a9f-9414-36e6f1530230" providerId="AD" clId="Web-{5A4A2A8F-BF56-C450-C1BD-4C990E5A03A5}" dt="2020-04-30T17:36:54.220" v="1261" actId="20577"/>
          <ac:spMkLst>
            <pc:docMk/>
            <pc:sldMk cId="3596504807" sldId="267"/>
            <ac:spMk id="3" creationId="{B9848029-4F83-4526-9A8B-AEDDA8271C5F}"/>
          </ac:spMkLst>
        </pc:spChg>
      </pc:sldChg>
    </pc:docChg>
  </pc:docChgLst>
  <pc:docChgLst>
    <pc:chgData name="Spinti, Rachel A - (rspinti)" userId="f13f60e6-c38d-42d9-af1e-3bf498c6959b" providerId="ADAL" clId="{F9F6634D-2D1C-B546-9B57-5C1A1A4497AE}"/>
    <pc:docChg chg="undo custSel mod addSld delSld modSld sldOrd">
      <pc:chgData name="Spinti, Rachel A - (rspinti)" userId="f13f60e6-c38d-42d9-af1e-3bf498c6959b" providerId="ADAL" clId="{F9F6634D-2D1C-B546-9B57-5C1A1A4497AE}" dt="2020-04-30T17:48:11.669" v="1466" actId="255"/>
      <pc:docMkLst>
        <pc:docMk/>
      </pc:docMkLst>
      <pc:sldChg chg="addSp modSp">
        <pc:chgData name="Spinti, Rachel A - (rspinti)" userId="f13f60e6-c38d-42d9-af1e-3bf498c6959b" providerId="ADAL" clId="{F9F6634D-2D1C-B546-9B57-5C1A1A4497AE}" dt="2020-04-30T17:33:02.910" v="1247" actId="1036"/>
        <pc:sldMkLst>
          <pc:docMk/>
          <pc:sldMk cId="191746963" sldId="256"/>
        </pc:sldMkLst>
        <pc:spChg chg="mod">
          <ac:chgData name="Spinti, Rachel A - (rspinti)" userId="f13f60e6-c38d-42d9-af1e-3bf498c6959b" providerId="ADAL" clId="{F9F6634D-2D1C-B546-9B57-5C1A1A4497AE}" dt="2020-04-30T17:33:02.910" v="1247" actId="1036"/>
          <ac:spMkLst>
            <pc:docMk/>
            <pc:sldMk cId="191746963" sldId="256"/>
            <ac:spMk id="2" creationId="{3C72ECDE-0565-A64C-A069-43C64DD2EFDD}"/>
          </ac:spMkLst>
        </pc:spChg>
        <pc:spChg chg="mod">
          <ac:chgData name="Spinti, Rachel A - (rspinti)" userId="f13f60e6-c38d-42d9-af1e-3bf498c6959b" providerId="ADAL" clId="{F9F6634D-2D1C-B546-9B57-5C1A1A4497AE}" dt="2020-04-30T17:32:43.548" v="1196" actId="1036"/>
          <ac:spMkLst>
            <pc:docMk/>
            <pc:sldMk cId="191746963" sldId="256"/>
            <ac:spMk id="3" creationId="{33CF0F98-9A70-8A40-9FAF-606D1EF7C4A5}"/>
          </ac:spMkLst>
        </pc:spChg>
        <pc:picChg chg="add mod">
          <ac:chgData name="Spinti, Rachel A - (rspinti)" userId="f13f60e6-c38d-42d9-af1e-3bf498c6959b" providerId="ADAL" clId="{F9F6634D-2D1C-B546-9B57-5C1A1A4497AE}" dt="2020-04-30T17:32:59.595" v="1241" actId="1076"/>
          <ac:picMkLst>
            <pc:docMk/>
            <pc:sldMk cId="191746963" sldId="256"/>
            <ac:picMk id="5" creationId="{F4D27D7D-0ED3-E842-8F07-3ECC464F5D26}"/>
          </ac:picMkLst>
        </pc:picChg>
      </pc:sldChg>
      <pc:sldChg chg="addSp delSp modSp add">
        <pc:chgData name="Spinti, Rachel A - (rspinti)" userId="f13f60e6-c38d-42d9-af1e-3bf498c6959b" providerId="ADAL" clId="{F9F6634D-2D1C-B546-9B57-5C1A1A4497AE}" dt="2020-04-30T17:28:15.791" v="1077" actId="20577"/>
        <pc:sldMkLst>
          <pc:docMk/>
          <pc:sldMk cId="882349300" sldId="257"/>
        </pc:sldMkLst>
        <pc:spChg chg="mod">
          <ac:chgData name="Spinti, Rachel A - (rspinti)" userId="f13f60e6-c38d-42d9-af1e-3bf498c6959b" providerId="ADAL" clId="{F9F6634D-2D1C-B546-9B57-5C1A1A4497AE}" dt="2020-04-29T22:22:52.069" v="629" actId="1035"/>
          <ac:spMkLst>
            <pc:docMk/>
            <pc:sldMk cId="882349300" sldId="257"/>
            <ac:spMk id="2" creationId="{D4035E76-798E-7742-9326-860FB5DB83E6}"/>
          </ac:spMkLst>
        </pc:spChg>
        <pc:spChg chg="mod">
          <ac:chgData name="Spinti, Rachel A - (rspinti)" userId="f13f60e6-c38d-42d9-af1e-3bf498c6959b" providerId="ADAL" clId="{F9F6634D-2D1C-B546-9B57-5C1A1A4497AE}" dt="2020-04-29T22:22:56.268" v="642" actId="1035"/>
          <ac:spMkLst>
            <pc:docMk/>
            <pc:sldMk cId="882349300" sldId="257"/>
            <ac:spMk id="3" creationId="{6DAE331A-E22D-CE42-95F8-64A3B815648E}"/>
          </ac:spMkLst>
        </pc:spChg>
        <pc:spChg chg="add del mod">
          <ac:chgData name="Spinti, Rachel A - (rspinti)" userId="f13f60e6-c38d-42d9-af1e-3bf498c6959b" providerId="ADAL" clId="{F9F6634D-2D1C-B546-9B57-5C1A1A4497AE}" dt="2020-04-29T22:19:01.612" v="605"/>
          <ac:spMkLst>
            <pc:docMk/>
            <pc:sldMk cId="882349300" sldId="257"/>
            <ac:spMk id="6" creationId="{47B55901-EBD2-B04C-997C-85DBD2FED7BA}"/>
          </ac:spMkLst>
        </pc:spChg>
        <pc:graphicFrameChg chg="add mod modGraphic">
          <ac:chgData name="Spinti, Rachel A - (rspinti)" userId="f13f60e6-c38d-42d9-af1e-3bf498c6959b" providerId="ADAL" clId="{F9F6634D-2D1C-B546-9B57-5C1A1A4497AE}" dt="2020-04-30T17:28:15.791" v="1077" actId="20577"/>
          <ac:graphicFrameMkLst>
            <pc:docMk/>
            <pc:sldMk cId="882349300" sldId="257"/>
            <ac:graphicFrameMk id="4" creationId="{5D2D947F-0F71-3641-BB85-605C90735E37}"/>
          </ac:graphicFrameMkLst>
        </pc:graphicFrameChg>
        <pc:graphicFrameChg chg="add del mod">
          <ac:chgData name="Spinti, Rachel A - (rspinti)" userId="f13f60e6-c38d-42d9-af1e-3bf498c6959b" providerId="ADAL" clId="{F9F6634D-2D1C-B546-9B57-5C1A1A4497AE}" dt="2020-04-29T22:12:12.766" v="267"/>
          <ac:graphicFrameMkLst>
            <pc:docMk/>
            <pc:sldMk cId="882349300" sldId="257"/>
            <ac:graphicFrameMk id="5" creationId="{13759C26-B795-B340-9E7A-7C472A4BEE11}"/>
          </ac:graphicFrameMkLst>
        </pc:graphicFrameChg>
      </pc:sldChg>
      <pc:sldChg chg="add del">
        <pc:chgData name="Spinti, Rachel A - (rspinti)" userId="f13f60e6-c38d-42d9-af1e-3bf498c6959b" providerId="ADAL" clId="{F9F6634D-2D1C-B546-9B57-5C1A1A4497AE}" dt="2020-04-29T22:11:59.425" v="257" actId="2696"/>
        <pc:sldMkLst>
          <pc:docMk/>
          <pc:sldMk cId="912712557" sldId="258"/>
        </pc:sldMkLst>
      </pc:sldChg>
      <pc:sldChg chg="addSp delSp modSp add del ord">
        <pc:chgData name="Spinti, Rachel A - (rspinti)" userId="f13f60e6-c38d-42d9-af1e-3bf498c6959b" providerId="ADAL" clId="{F9F6634D-2D1C-B546-9B57-5C1A1A4497AE}" dt="2020-04-29T22:11:33.599" v="254" actId="2696"/>
        <pc:sldMkLst>
          <pc:docMk/>
          <pc:sldMk cId="3018557384" sldId="258"/>
        </pc:sldMkLst>
        <pc:spChg chg="mod">
          <ac:chgData name="Spinti, Rachel A - (rspinti)" userId="f13f60e6-c38d-42d9-af1e-3bf498c6959b" providerId="ADAL" clId="{F9F6634D-2D1C-B546-9B57-5C1A1A4497AE}" dt="2020-04-29T22:03:04.015" v="133" actId="1076"/>
          <ac:spMkLst>
            <pc:docMk/>
            <pc:sldMk cId="3018557384" sldId="258"/>
            <ac:spMk id="2" creationId="{8B947BDE-E7BA-1C44-88DB-3731A17EAF4D}"/>
          </ac:spMkLst>
        </pc:spChg>
        <pc:spChg chg="del">
          <ac:chgData name="Spinti, Rachel A - (rspinti)" userId="f13f60e6-c38d-42d9-af1e-3bf498c6959b" providerId="ADAL" clId="{F9F6634D-2D1C-B546-9B57-5C1A1A4497AE}" dt="2020-04-29T21:59:51.004" v="96"/>
          <ac:spMkLst>
            <pc:docMk/>
            <pc:sldMk cId="3018557384" sldId="258"/>
            <ac:spMk id="3" creationId="{B5BE3916-681B-ED40-AAB6-78A3774DF913}"/>
          </ac:spMkLst>
        </pc:spChg>
        <pc:spChg chg="del mod">
          <ac:chgData name="Spinti, Rachel A - (rspinti)" userId="f13f60e6-c38d-42d9-af1e-3bf498c6959b" providerId="ADAL" clId="{F9F6634D-2D1C-B546-9B57-5C1A1A4497AE}" dt="2020-04-29T22:01:19.777" v="104" actId="478"/>
          <ac:spMkLst>
            <pc:docMk/>
            <pc:sldMk cId="3018557384" sldId="258"/>
            <ac:spMk id="4" creationId="{15E4056C-2377-EC48-967E-7181FF6E8B9B}"/>
          </ac:spMkLst>
        </pc:spChg>
        <pc:spChg chg="add mod">
          <ac:chgData name="Spinti, Rachel A - (rspinti)" userId="f13f60e6-c38d-42d9-af1e-3bf498c6959b" providerId="ADAL" clId="{F9F6634D-2D1C-B546-9B57-5C1A1A4497AE}" dt="2020-04-29T22:10:52.014" v="227"/>
          <ac:spMkLst>
            <pc:docMk/>
            <pc:sldMk cId="3018557384" sldId="258"/>
            <ac:spMk id="8" creationId="{231E9FC0-BBFC-C346-AA68-82C5ABDF183A}"/>
          </ac:spMkLst>
        </pc:spChg>
        <pc:graphicFrameChg chg="add del mod modGraphic">
          <ac:chgData name="Spinti, Rachel A - (rspinti)" userId="f13f60e6-c38d-42d9-af1e-3bf498c6959b" providerId="ADAL" clId="{F9F6634D-2D1C-B546-9B57-5C1A1A4497AE}" dt="2020-04-29T22:10:52.014" v="227"/>
          <ac:graphicFrameMkLst>
            <pc:docMk/>
            <pc:sldMk cId="3018557384" sldId="258"/>
            <ac:graphicFrameMk id="5" creationId="{9CE30FA1-C589-DF4A-BEDC-4F64A3F9C866}"/>
          </ac:graphicFrameMkLst>
        </pc:graphicFrameChg>
        <pc:graphicFrameChg chg="add del mod modGraphic">
          <ac:chgData name="Spinti, Rachel A - (rspinti)" userId="f13f60e6-c38d-42d9-af1e-3bf498c6959b" providerId="ADAL" clId="{F9F6634D-2D1C-B546-9B57-5C1A1A4497AE}" dt="2020-04-29T22:08:09.548" v="146" actId="478"/>
          <ac:graphicFrameMkLst>
            <pc:docMk/>
            <pc:sldMk cId="3018557384" sldId="258"/>
            <ac:graphicFrameMk id="6" creationId="{642BCD52-CE52-084D-A2CA-E39DA3D141AE}"/>
          </ac:graphicFrameMkLst>
        </pc:graphicFrameChg>
        <pc:graphicFrameChg chg="add del mod modGraphic">
          <ac:chgData name="Spinti, Rachel A - (rspinti)" userId="f13f60e6-c38d-42d9-af1e-3bf498c6959b" providerId="ADAL" clId="{F9F6634D-2D1C-B546-9B57-5C1A1A4497AE}" dt="2020-04-29T22:09:52.295" v="156"/>
          <ac:graphicFrameMkLst>
            <pc:docMk/>
            <pc:sldMk cId="3018557384" sldId="258"/>
            <ac:graphicFrameMk id="7" creationId="{CBAA2BA1-9914-1A40-87DC-CC836D06910C}"/>
          </ac:graphicFrameMkLst>
        </pc:graphicFrameChg>
      </pc:sldChg>
      <pc:sldChg chg="addSp delSp modSp add">
        <pc:chgData name="Spinti, Rachel A - (rspinti)" userId="f13f60e6-c38d-42d9-af1e-3bf498c6959b" providerId="ADAL" clId="{F9F6634D-2D1C-B546-9B57-5C1A1A4497AE}" dt="2020-04-30T17:47:07.838" v="1465" actId="14734"/>
        <pc:sldMkLst>
          <pc:docMk/>
          <pc:sldMk cId="238707019" sldId="259"/>
        </pc:sldMkLst>
        <pc:spChg chg="mod">
          <ac:chgData name="Spinti, Rachel A - (rspinti)" userId="f13f60e6-c38d-42d9-af1e-3bf498c6959b" providerId="ADAL" clId="{F9F6634D-2D1C-B546-9B57-5C1A1A4497AE}" dt="2020-04-29T22:20:56.339" v="606" actId="255"/>
          <ac:spMkLst>
            <pc:docMk/>
            <pc:sldMk cId="238707019" sldId="259"/>
            <ac:spMk id="2" creationId="{AFB69C86-E174-3848-998E-8FF326B9B836}"/>
          </ac:spMkLst>
        </pc:spChg>
        <pc:spChg chg="del">
          <ac:chgData name="Spinti, Rachel A - (rspinti)" userId="f13f60e6-c38d-42d9-af1e-3bf498c6959b" providerId="ADAL" clId="{F9F6634D-2D1C-B546-9B57-5C1A1A4497AE}" dt="2020-04-29T22:12:09.358" v="266" actId="478"/>
          <ac:spMkLst>
            <pc:docMk/>
            <pc:sldMk cId="238707019" sldId="259"/>
            <ac:spMk id="3" creationId="{F0A4106D-5366-8440-BCC5-823F35905799}"/>
          </ac:spMkLst>
        </pc:spChg>
        <pc:spChg chg="del mod">
          <ac:chgData name="Spinti, Rachel A - (rspinti)" userId="f13f60e6-c38d-42d9-af1e-3bf498c6959b" providerId="ADAL" clId="{F9F6634D-2D1C-B546-9B57-5C1A1A4497AE}" dt="2020-04-29T22:16:00.564" v="346" actId="478"/>
          <ac:spMkLst>
            <pc:docMk/>
            <pc:sldMk cId="238707019" sldId="259"/>
            <ac:spMk id="4" creationId="{0CC32912-AE95-534D-B383-5D7C777A3C96}"/>
          </ac:spMkLst>
        </pc:spChg>
        <pc:spChg chg="add mod">
          <ac:chgData name="Spinti, Rachel A - (rspinti)" userId="f13f60e6-c38d-42d9-af1e-3bf498c6959b" providerId="ADAL" clId="{F9F6634D-2D1C-B546-9B57-5C1A1A4497AE}" dt="2020-04-29T22:22:08.553" v="613" actId="255"/>
          <ac:spMkLst>
            <pc:docMk/>
            <pc:sldMk cId="238707019" sldId="259"/>
            <ac:spMk id="6" creationId="{5AC2B35E-D370-784B-AA66-2128833174D6}"/>
          </ac:spMkLst>
        </pc:spChg>
        <pc:graphicFrameChg chg="add del mod modGraphic">
          <ac:chgData name="Spinti, Rachel A - (rspinti)" userId="f13f60e6-c38d-42d9-af1e-3bf498c6959b" providerId="ADAL" clId="{F9F6634D-2D1C-B546-9B57-5C1A1A4497AE}" dt="2020-04-30T17:47:07.838" v="1465" actId="14734"/>
          <ac:graphicFrameMkLst>
            <pc:docMk/>
            <pc:sldMk cId="238707019" sldId="259"/>
            <ac:graphicFrameMk id="5" creationId="{61D1C8AC-C140-E941-9C50-AE7B17F190FB}"/>
          </ac:graphicFrameMkLst>
        </pc:graphicFrameChg>
      </pc:sldChg>
      <pc:sldChg chg="addSp delSp modSp add setBg">
        <pc:chgData name="Spinti, Rachel A - (rspinti)" userId="f13f60e6-c38d-42d9-af1e-3bf498c6959b" providerId="ADAL" clId="{F9F6634D-2D1C-B546-9B57-5C1A1A4497AE}" dt="2020-04-30T16:48:17.949" v="773" actId="1076"/>
        <pc:sldMkLst>
          <pc:docMk/>
          <pc:sldMk cId="1785156993" sldId="260"/>
        </pc:sldMkLst>
        <pc:spChg chg="mod">
          <ac:chgData name="Spinti, Rachel A - (rspinti)" userId="f13f60e6-c38d-42d9-af1e-3bf498c6959b" providerId="ADAL" clId="{F9F6634D-2D1C-B546-9B57-5C1A1A4497AE}" dt="2020-04-30T15:39:31.021" v="674" actId="1035"/>
          <ac:spMkLst>
            <pc:docMk/>
            <pc:sldMk cId="1785156993" sldId="260"/>
            <ac:spMk id="2" creationId="{C04A1B1E-F629-2044-9193-B36A4CCFCE3F}"/>
          </ac:spMkLst>
        </pc:spChg>
        <pc:picChg chg="add del mod">
          <ac:chgData name="Spinti, Rachel A - (rspinti)" userId="f13f60e6-c38d-42d9-af1e-3bf498c6959b" providerId="ADAL" clId="{F9F6634D-2D1C-B546-9B57-5C1A1A4497AE}" dt="2020-04-30T16:42:18.997" v="745" actId="478"/>
          <ac:picMkLst>
            <pc:docMk/>
            <pc:sldMk cId="1785156993" sldId="260"/>
            <ac:picMk id="4" creationId="{EC2E63B0-F600-3448-8851-67E05ACF0731}"/>
          </ac:picMkLst>
        </pc:picChg>
        <pc:picChg chg="add mod modCrop">
          <ac:chgData name="Spinti, Rachel A - (rspinti)" userId="f13f60e6-c38d-42d9-af1e-3bf498c6959b" providerId="ADAL" clId="{F9F6634D-2D1C-B546-9B57-5C1A1A4497AE}" dt="2020-04-30T16:48:00.372" v="768" actId="1037"/>
          <ac:picMkLst>
            <pc:docMk/>
            <pc:sldMk cId="1785156993" sldId="260"/>
            <ac:picMk id="6" creationId="{D933F49E-FAE7-8D4A-89EE-F200A4DB72BB}"/>
          </ac:picMkLst>
        </pc:picChg>
        <pc:picChg chg="add mod modCrop">
          <ac:chgData name="Spinti, Rachel A - (rspinti)" userId="f13f60e6-c38d-42d9-af1e-3bf498c6959b" providerId="ADAL" clId="{F9F6634D-2D1C-B546-9B57-5C1A1A4497AE}" dt="2020-04-30T16:48:01.940" v="770" actId="1037"/>
          <ac:picMkLst>
            <pc:docMk/>
            <pc:sldMk cId="1785156993" sldId="260"/>
            <ac:picMk id="8" creationId="{A4BBAE8A-70B3-8145-8FB9-DE572A42374F}"/>
          </ac:picMkLst>
        </pc:picChg>
        <pc:picChg chg="add mod">
          <ac:chgData name="Spinti, Rachel A - (rspinti)" userId="f13f60e6-c38d-42d9-af1e-3bf498c6959b" providerId="ADAL" clId="{F9F6634D-2D1C-B546-9B57-5C1A1A4497AE}" dt="2020-04-30T16:48:17.949" v="773" actId="1076"/>
          <ac:picMkLst>
            <pc:docMk/>
            <pc:sldMk cId="1785156993" sldId="260"/>
            <ac:picMk id="9" creationId="{1D3C39F9-F1CC-E94C-ABC1-568305C862FE}"/>
          </ac:picMkLst>
        </pc:picChg>
      </pc:sldChg>
      <pc:sldChg chg="addSp delSp modSp add mod setBg">
        <pc:chgData name="Spinti, Rachel A - (rspinti)" userId="f13f60e6-c38d-42d9-af1e-3bf498c6959b" providerId="ADAL" clId="{F9F6634D-2D1C-B546-9B57-5C1A1A4497AE}" dt="2020-04-30T16:51:32.004" v="829" actId="1038"/>
        <pc:sldMkLst>
          <pc:docMk/>
          <pc:sldMk cId="2047070340" sldId="261"/>
        </pc:sldMkLst>
        <pc:spChg chg="add del">
          <ac:chgData name="Spinti, Rachel A - (rspinti)" userId="f13f60e6-c38d-42d9-af1e-3bf498c6959b" providerId="ADAL" clId="{F9F6634D-2D1C-B546-9B57-5C1A1A4497AE}" dt="2020-04-30T16:51:04.408" v="808" actId="26606"/>
          <ac:spMkLst>
            <pc:docMk/>
            <pc:sldMk cId="2047070340" sldId="261"/>
            <ac:spMk id="28" creationId="{417CDA24-35F8-4540-8C52-3096D6D94949}"/>
          </ac:spMkLst>
        </pc:spChg>
        <pc:spChg chg="add del">
          <ac:chgData name="Spinti, Rachel A - (rspinti)" userId="f13f60e6-c38d-42d9-af1e-3bf498c6959b" providerId="ADAL" clId="{F9F6634D-2D1C-B546-9B57-5C1A1A4497AE}" dt="2020-04-30T16:51:04.408" v="808" actId="26606"/>
          <ac:spMkLst>
            <pc:docMk/>
            <pc:sldMk cId="2047070340" sldId="261"/>
            <ac:spMk id="30" creationId="{8658BFE0-4E65-4174-9C75-687C94E88273}"/>
          </ac:spMkLst>
        </pc:spChg>
        <pc:spChg chg="add del">
          <ac:chgData name="Spinti, Rachel A - (rspinti)" userId="f13f60e6-c38d-42d9-af1e-3bf498c6959b" providerId="ADAL" clId="{F9F6634D-2D1C-B546-9B57-5C1A1A4497AE}" dt="2020-04-30T16:51:04.408" v="808" actId="26606"/>
          <ac:spMkLst>
            <pc:docMk/>
            <pc:sldMk cId="2047070340" sldId="261"/>
            <ac:spMk id="32" creationId="{FA75DFED-A0C1-4A83-BE1D-0271C1826EF6}"/>
          </ac:spMkLst>
        </pc:spChg>
        <pc:picChg chg="add del mod">
          <ac:chgData name="Spinti, Rachel A - (rspinti)" userId="f13f60e6-c38d-42d9-af1e-3bf498c6959b" providerId="ADAL" clId="{F9F6634D-2D1C-B546-9B57-5C1A1A4497AE}" dt="2020-04-30T16:26:04.576" v="687" actId="478"/>
          <ac:picMkLst>
            <pc:docMk/>
            <pc:sldMk cId="2047070340" sldId="261"/>
            <ac:picMk id="3" creationId="{2B7C162E-B583-724E-84F6-9449FC86355A}"/>
          </ac:picMkLst>
        </pc:picChg>
        <pc:picChg chg="add del mod">
          <ac:chgData name="Spinti, Rachel A - (rspinti)" userId="f13f60e6-c38d-42d9-af1e-3bf498c6959b" providerId="ADAL" clId="{F9F6634D-2D1C-B546-9B57-5C1A1A4497AE}" dt="2020-04-30T16:26:30.006" v="698" actId="478"/>
          <ac:picMkLst>
            <pc:docMk/>
            <pc:sldMk cId="2047070340" sldId="261"/>
            <ac:picMk id="5" creationId="{A31095CB-D0F0-8044-99EE-2F86908BEEF9}"/>
          </ac:picMkLst>
        </pc:picChg>
        <pc:picChg chg="add del mod">
          <ac:chgData name="Spinti, Rachel A - (rspinti)" userId="f13f60e6-c38d-42d9-af1e-3bf498c6959b" providerId="ADAL" clId="{F9F6634D-2D1C-B546-9B57-5C1A1A4497AE}" dt="2020-04-30T16:26:28.797" v="697" actId="478"/>
          <ac:picMkLst>
            <pc:docMk/>
            <pc:sldMk cId="2047070340" sldId="261"/>
            <ac:picMk id="7" creationId="{2D18D280-55B9-9446-B44F-0C2A04B29C1E}"/>
          </ac:picMkLst>
        </pc:picChg>
        <pc:picChg chg="add del mod">
          <ac:chgData name="Spinti, Rachel A - (rspinti)" userId="f13f60e6-c38d-42d9-af1e-3bf498c6959b" providerId="ADAL" clId="{F9F6634D-2D1C-B546-9B57-5C1A1A4497AE}" dt="2020-04-30T16:26:25.345" v="696" actId="478"/>
          <ac:picMkLst>
            <pc:docMk/>
            <pc:sldMk cId="2047070340" sldId="261"/>
            <ac:picMk id="9" creationId="{FD657238-A5BB-8B4D-A6BB-E206E606776E}"/>
          </ac:picMkLst>
        </pc:picChg>
        <pc:picChg chg="add del mod modCrop">
          <ac:chgData name="Spinti, Rachel A - (rspinti)" userId="f13f60e6-c38d-42d9-af1e-3bf498c6959b" providerId="ADAL" clId="{F9F6634D-2D1C-B546-9B57-5C1A1A4497AE}" dt="2020-04-30T16:42:22.180" v="747" actId="478"/>
          <ac:picMkLst>
            <pc:docMk/>
            <pc:sldMk cId="2047070340" sldId="261"/>
            <ac:picMk id="11" creationId="{6B8967A0-56FC-1D45-A09D-3752307BBDB6}"/>
          </ac:picMkLst>
        </pc:picChg>
        <pc:picChg chg="add del mod modCrop">
          <ac:chgData name="Spinti, Rachel A - (rspinti)" userId="f13f60e6-c38d-42d9-af1e-3bf498c6959b" providerId="ADAL" clId="{F9F6634D-2D1C-B546-9B57-5C1A1A4497AE}" dt="2020-04-30T16:42:23.197" v="748" actId="478"/>
          <ac:picMkLst>
            <pc:docMk/>
            <pc:sldMk cId="2047070340" sldId="261"/>
            <ac:picMk id="13" creationId="{AA5B3F64-0EEE-964C-A9F8-8B906128F0F0}"/>
          </ac:picMkLst>
        </pc:picChg>
        <pc:picChg chg="add del mod modCrop">
          <ac:chgData name="Spinti, Rachel A - (rspinti)" userId="f13f60e6-c38d-42d9-af1e-3bf498c6959b" providerId="ADAL" clId="{F9F6634D-2D1C-B546-9B57-5C1A1A4497AE}" dt="2020-04-30T16:42:24.311" v="749" actId="478"/>
          <ac:picMkLst>
            <pc:docMk/>
            <pc:sldMk cId="2047070340" sldId="261"/>
            <ac:picMk id="15" creationId="{0D3AFE20-A3B3-3744-8726-0E6E657EA2C4}"/>
          </ac:picMkLst>
        </pc:picChg>
        <pc:picChg chg="add mod ord modCrop">
          <ac:chgData name="Spinti, Rachel A - (rspinti)" userId="f13f60e6-c38d-42d9-af1e-3bf498c6959b" providerId="ADAL" clId="{F9F6634D-2D1C-B546-9B57-5C1A1A4497AE}" dt="2020-04-30T16:51:25.771" v="826" actId="1076"/>
          <ac:picMkLst>
            <pc:docMk/>
            <pc:sldMk cId="2047070340" sldId="261"/>
            <ac:picMk id="17" creationId="{9EE071A3-7EF7-AA48-8BE5-6C55245AF268}"/>
          </ac:picMkLst>
        </pc:picChg>
        <pc:picChg chg="add mod ord modCrop">
          <ac:chgData name="Spinti, Rachel A - (rspinti)" userId="f13f60e6-c38d-42d9-af1e-3bf498c6959b" providerId="ADAL" clId="{F9F6634D-2D1C-B546-9B57-5C1A1A4497AE}" dt="2020-04-30T16:51:04.408" v="808" actId="26606"/>
          <ac:picMkLst>
            <pc:docMk/>
            <pc:sldMk cId="2047070340" sldId="261"/>
            <ac:picMk id="19" creationId="{3E584AAD-851E-3145-B84A-02739C9C6149}"/>
          </ac:picMkLst>
        </pc:picChg>
        <pc:picChg chg="add mod modCrop">
          <ac:chgData name="Spinti, Rachel A - (rspinti)" userId="f13f60e6-c38d-42d9-af1e-3bf498c6959b" providerId="ADAL" clId="{F9F6634D-2D1C-B546-9B57-5C1A1A4497AE}" dt="2020-04-30T16:51:32.004" v="829" actId="1038"/>
          <ac:picMkLst>
            <pc:docMk/>
            <pc:sldMk cId="2047070340" sldId="261"/>
            <ac:picMk id="21" creationId="{EE46488F-36AB-694B-BFCF-7C7C02FDB553}"/>
          </ac:picMkLst>
        </pc:picChg>
        <pc:picChg chg="add mod modCrop">
          <ac:chgData name="Spinti, Rachel A - (rspinti)" userId="f13f60e6-c38d-42d9-af1e-3bf498c6959b" providerId="ADAL" clId="{F9F6634D-2D1C-B546-9B57-5C1A1A4497AE}" dt="2020-04-30T16:51:18.094" v="821" actId="1036"/>
          <ac:picMkLst>
            <pc:docMk/>
            <pc:sldMk cId="2047070340" sldId="261"/>
            <ac:picMk id="23" creationId="{4CA645D0-9608-9447-8259-ECB8F76F6469}"/>
          </ac:picMkLst>
        </pc:picChg>
      </pc:sldChg>
      <pc:sldChg chg="addSp modSp add">
        <pc:chgData name="Spinti, Rachel A - (rspinti)" userId="f13f60e6-c38d-42d9-af1e-3bf498c6959b" providerId="ADAL" clId="{F9F6634D-2D1C-B546-9B57-5C1A1A4497AE}" dt="2020-04-30T16:50:00.539" v="787" actId="1076"/>
        <pc:sldMkLst>
          <pc:docMk/>
          <pc:sldMk cId="3492600712" sldId="262"/>
        </pc:sldMkLst>
        <pc:picChg chg="add mod modCrop">
          <ac:chgData name="Spinti, Rachel A - (rspinti)" userId="f13f60e6-c38d-42d9-af1e-3bf498c6959b" providerId="ADAL" clId="{F9F6634D-2D1C-B546-9B57-5C1A1A4497AE}" dt="2020-04-30T16:49:52.956" v="785" actId="1076"/>
          <ac:picMkLst>
            <pc:docMk/>
            <pc:sldMk cId="3492600712" sldId="262"/>
            <ac:picMk id="3" creationId="{329329F4-D3F9-D045-901D-4DECB06A45A4}"/>
          </ac:picMkLst>
        </pc:picChg>
        <pc:picChg chg="add mod">
          <ac:chgData name="Spinti, Rachel A - (rspinti)" userId="f13f60e6-c38d-42d9-af1e-3bf498c6959b" providerId="ADAL" clId="{F9F6634D-2D1C-B546-9B57-5C1A1A4497AE}" dt="2020-04-30T16:50:00.539" v="787" actId="1076"/>
          <ac:picMkLst>
            <pc:docMk/>
            <pc:sldMk cId="3492600712" sldId="262"/>
            <ac:picMk id="4" creationId="{99AAA8AC-CC60-9D47-AE2E-43286D9C83FF}"/>
          </ac:picMkLst>
        </pc:picChg>
      </pc:sldChg>
      <pc:sldChg chg="delSp">
        <pc:chgData name="Spinti, Rachel A - (rspinti)" userId="f13f60e6-c38d-42d9-af1e-3bf498c6959b" providerId="ADAL" clId="{F9F6634D-2D1C-B546-9B57-5C1A1A4497AE}" dt="2020-04-30T17:19:15.428" v="911" actId="931"/>
        <pc:sldMkLst>
          <pc:docMk/>
          <pc:sldMk cId="2746430692" sldId="263"/>
        </pc:sldMkLst>
        <pc:picChg chg="del">
          <ac:chgData name="Spinti, Rachel A - (rspinti)" userId="f13f60e6-c38d-42d9-af1e-3bf498c6959b" providerId="ADAL" clId="{F9F6634D-2D1C-B546-9B57-5C1A1A4497AE}" dt="2020-04-30T17:19:15.428" v="911" actId="931"/>
          <ac:picMkLst>
            <pc:docMk/>
            <pc:sldMk cId="2746430692" sldId="263"/>
            <ac:picMk id="3" creationId="{B2A51A02-9592-4BA0-9E27-4F328BF9532B}"/>
          </ac:picMkLst>
        </pc:picChg>
      </pc:sldChg>
      <pc:sldChg chg="addSp delSp modSp add ord setBg">
        <pc:chgData name="Spinti, Rachel A - (rspinti)" userId="f13f60e6-c38d-42d9-af1e-3bf498c6959b" providerId="ADAL" clId="{F9F6634D-2D1C-B546-9B57-5C1A1A4497AE}" dt="2020-04-30T17:36:59.529" v="1457" actId="20577"/>
        <pc:sldMkLst>
          <pc:docMk/>
          <pc:sldMk cId="2183783827" sldId="264"/>
        </pc:sldMkLst>
        <pc:spChg chg="mod">
          <ac:chgData name="Spinti, Rachel A - (rspinti)" userId="f13f60e6-c38d-42d9-af1e-3bf498c6959b" providerId="ADAL" clId="{F9F6634D-2D1C-B546-9B57-5C1A1A4497AE}" dt="2020-04-30T17:17:47.525" v="888" actId="207"/>
          <ac:spMkLst>
            <pc:docMk/>
            <pc:sldMk cId="2183783827" sldId="264"/>
            <ac:spMk id="2" creationId="{1E2E29E5-FF7C-5B47-8A7D-73992B5178FA}"/>
          </ac:spMkLst>
        </pc:spChg>
        <pc:spChg chg="mod">
          <ac:chgData name="Spinti, Rachel A - (rspinti)" userId="f13f60e6-c38d-42d9-af1e-3bf498c6959b" providerId="ADAL" clId="{F9F6634D-2D1C-B546-9B57-5C1A1A4497AE}" dt="2020-04-30T17:36:59.529" v="1457" actId="20577"/>
          <ac:spMkLst>
            <pc:docMk/>
            <pc:sldMk cId="2183783827" sldId="264"/>
            <ac:spMk id="3" creationId="{A270778C-FD6E-3B4B-9BC9-FD30919D01B8}"/>
          </ac:spMkLst>
        </pc:spChg>
        <pc:spChg chg="add del mod">
          <ac:chgData name="Spinti, Rachel A - (rspinti)" userId="f13f60e6-c38d-42d9-af1e-3bf498c6959b" providerId="ADAL" clId="{F9F6634D-2D1C-B546-9B57-5C1A1A4497AE}" dt="2020-04-30T17:34:24.332" v="1279" actId="20577"/>
          <ac:spMkLst>
            <pc:docMk/>
            <pc:sldMk cId="2183783827" sldId="264"/>
            <ac:spMk id="4" creationId="{5A88B210-1AE3-2646-A028-8766FF245447}"/>
          </ac:spMkLst>
        </pc:spChg>
        <pc:picChg chg="add del mod">
          <ac:chgData name="Spinti, Rachel A - (rspinti)" userId="f13f60e6-c38d-42d9-af1e-3bf498c6959b" providerId="ADAL" clId="{F9F6634D-2D1C-B546-9B57-5C1A1A4497AE}" dt="2020-04-30T17:19:03.512" v="902" actId="931"/>
          <ac:picMkLst>
            <pc:docMk/>
            <pc:sldMk cId="2183783827" sldId="264"/>
            <ac:picMk id="6" creationId="{72DAD7DC-C670-A24C-88B2-2DBFB0710B48}"/>
          </ac:picMkLst>
        </pc:picChg>
        <pc:picChg chg="add mod">
          <ac:chgData name="Spinti, Rachel A - (rspinti)" userId="f13f60e6-c38d-42d9-af1e-3bf498c6959b" providerId="ADAL" clId="{F9F6634D-2D1C-B546-9B57-5C1A1A4497AE}" dt="2020-04-30T17:22:05.143" v="1040" actId="1076"/>
          <ac:picMkLst>
            <pc:docMk/>
            <pc:sldMk cId="2183783827" sldId="264"/>
            <ac:picMk id="8" creationId="{15C4E4FB-6591-FF4F-A9A5-A4ECBCA2EDC9}"/>
          </ac:picMkLst>
        </pc:picChg>
        <pc:picChg chg="add mod">
          <ac:chgData name="Spinti, Rachel A - (rspinti)" userId="f13f60e6-c38d-42d9-af1e-3bf498c6959b" providerId="ADAL" clId="{F9F6634D-2D1C-B546-9B57-5C1A1A4497AE}" dt="2020-04-30T17:22:11.076" v="1042" actId="1076"/>
          <ac:picMkLst>
            <pc:docMk/>
            <pc:sldMk cId="2183783827" sldId="264"/>
            <ac:picMk id="10" creationId="{71321C96-393E-384B-9F08-5D7316A529AE}"/>
          </ac:picMkLst>
        </pc:picChg>
      </pc:sldChg>
      <pc:sldChg chg="modSp">
        <pc:chgData name="Spinti, Rachel A - (rspinti)" userId="f13f60e6-c38d-42d9-af1e-3bf498c6959b" providerId="ADAL" clId="{F9F6634D-2D1C-B546-9B57-5C1A1A4497AE}" dt="2020-04-30T17:22:01.161" v="1037" actId="931"/>
        <pc:sldMkLst>
          <pc:docMk/>
          <pc:sldMk cId="1652748396" sldId="266"/>
        </pc:sldMkLst>
        <pc:spChg chg="mod">
          <ac:chgData name="Spinti, Rachel A - (rspinti)" userId="f13f60e6-c38d-42d9-af1e-3bf498c6959b" providerId="ADAL" clId="{F9F6634D-2D1C-B546-9B57-5C1A1A4497AE}" dt="2020-04-30T17:22:01.161" v="1037" actId="931"/>
          <ac:spMkLst>
            <pc:docMk/>
            <pc:sldMk cId="1652748396" sldId="266"/>
            <ac:spMk id="7" creationId="{DB747BD7-FFF8-4144-8E26-3D6B154CE8CA}"/>
          </ac:spMkLst>
        </pc:spChg>
      </pc:sldChg>
      <pc:sldChg chg="modSp">
        <pc:chgData name="Spinti, Rachel A - (rspinti)" userId="f13f60e6-c38d-42d9-af1e-3bf498c6959b" providerId="ADAL" clId="{F9F6634D-2D1C-B546-9B57-5C1A1A4497AE}" dt="2020-04-30T17:48:11.669" v="1466" actId="255"/>
        <pc:sldMkLst>
          <pc:docMk/>
          <pc:sldMk cId="3596504807" sldId="267"/>
        </pc:sldMkLst>
        <pc:spChg chg="mod">
          <ac:chgData name="Spinti, Rachel A - (rspinti)" userId="f13f60e6-c38d-42d9-af1e-3bf498c6959b" providerId="ADAL" clId="{F9F6634D-2D1C-B546-9B57-5C1A1A4497AE}" dt="2020-04-30T17:48:11.669" v="1466" actId="255"/>
          <ac:spMkLst>
            <pc:docMk/>
            <pc:sldMk cId="3596504807" sldId="267"/>
            <ac:spMk id="3" creationId="{B9848029-4F83-4526-9A8B-AEDDA8271C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4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3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4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D1A22C-B7FA-0C42-894F-0337A8A6D02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7DE546-0BF0-6146-9B70-EFDC8EDD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ECDE-0565-A64C-A069-43C64DD2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24736"/>
            <a:ext cx="8991600" cy="1349099"/>
          </a:xfrm>
        </p:spPr>
        <p:txBody>
          <a:bodyPr/>
          <a:lstStyle/>
          <a:p>
            <a:r>
              <a:rPr lang="en-US" dirty="0"/>
              <a:t>Aquaseca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0F98-9A70-8A40-9FAF-606D1EF7C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04872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Abe Farley</a:t>
            </a:r>
          </a:p>
          <a:p>
            <a:r>
              <a:rPr lang="en-US" dirty="0"/>
              <a:t>Dave Murray</a:t>
            </a:r>
          </a:p>
          <a:p>
            <a:r>
              <a:rPr lang="en-US" dirty="0"/>
              <a:t>Rachel Spinti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D27D7D-0ED3-E842-8F07-3ECC464F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04" y="27941"/>
            <a:ext cx="6195391" cy="40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29E5-FF7C-5B47-8A7D-73992B51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063"/>
            <a:ext cx="7729728" cy="118872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Worst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778C-FD6E-3B4B-9BC9-FD30919D0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200" dirty="0"/>
              <a:t>Ensemble 9</a:t>
            </a:r>
          </a:p>
          <a:p>
            <a:pPr lvl="1"/>
            <a:r>
              <a:rPr lang="en-US" sz="2200" dirty="0"/>
              <a:t>See table entry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Why?</a:t>
            </a:r>
          </a:p>
          <a:p>
            <a:pPr lvl="1"/>
            <a:r>
              <a:rPr lang="en-US" sz="2000" dirty="0"/>
              <a:t> Consideration of parameters</a:t>
            </a:r>
          </a:p>
          <a:p>
            <a:r>
              <a:rPr lang="en-US" sz="2200" dirty="0"/>
              <a:t>Honorable mention: Ensemble 5 – 2 rankings higher </a:t>
            </a:r>
            <a:r>
              <a:rPr lang="en-US" sz="2200"/>
              <a:t>(more impact) </a:t>
            </a:r>
            <a:r>
              <a:rPr lang="en-US" sz="2200" dirty="0"/>
              <a:t>than expected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B210-1AE3-2646-A028-8766FF2454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Ensemble Selection:</a:t>
            </a:r>
          </a:p>
          <a:p>
            <a:pPr lvl="1"/>
            <a:r>
              <a:rPr lang="en-US" sz="2000" dirty="0"/>
              <a:t>Focused on Mt </a:t>
            </a:r>
            <a:r>
              <a:rPr lang="en-US" sz="2000" dirty="0" err="1"/>
              <a:t>Rech</a:t>
            </a:r>
            <a:r>
              <a:rPr lang="en-US" sz="2000" dirty="0"/>
              <a:t>, Sy, and streambed K, but larger variety is needed to draw more conclusions</a:t>
            </a:r>
          </a:p>
          <a:p>
            <a:pPr lvl="1"/>
            <a:r>
              <a:rPr lang="en-US" sz="2000" dirty="0"/>
              <a:t>Some scenarios were challenging to get to converge which caused long runtimes and decreases in the damping (and therefore quality of the result)...mostly ensemble 0 but also 1-4.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4E4FB-6591-FF4F-A9A5-A4ECBCA2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78" y="3774219"/>
            <a:ext cx="3724876" cy="414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321C96-393E-384B-9F08-5D7316A5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78" y="3359403"/>
            <a:ext cx="3724878" cy="4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5E76-798E-7742-9326-860FB5DB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7071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Ensemble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331A-E22D-CE42-95F8-64A3B815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1823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Interested in Mountain Recharge, Streambed K, and Sy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Used max and min for variables of interest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/>
              <a:t>Changed the other variables to test sensitivity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2D947F-0F71-3641-BB85-605C9073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130"/>
              </p:ext>
            </p:extLst>
          </p:nvPr>
        </p:nvGraphicFramePr>
        <p:xfrm>
          <a:off x="2404651" y="3597484"/>
          <a:ext cx="7556216" cy="31019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44527">
                  <a:extLst>
                    <a:ext uri="{9D8B030D-6E8A-4147-A177-3AD203B41FA5}">
                      <a16:colId xmlns:a16="http://schemas.microsoft.com/office/drawing/2014/main" val="1610783643"/>
                    </a:ext>
                  </a:extLst>
                </a:gridCol>
                <a:gridCol w="944527">
                  <a:extLst>
                    <a:ext uri="{9D8B030D-6E8A-4147-A177-3AD203B41FA5}">
                      <a16:colId xmlns:a16="http://schemas.microsoft.com/office/drawing/2014/main" val="215107125"/>
                    </a:ext>
                  </a:extLst>
                </a:gridCol>
                <a:gridCol w="944527">
                  <a:extLst>
                    <a:ext uri="{9D8B030D-6E8A-4147-A177-3AD203B41FA5}">
                      <a16:colId xmlns:a16="http://schemas.microsoft.com/office/drawing/2014/main" val="686034323"/>
                    </a:ext>
                  </a:extLst>
                </a:gridCol>
                <a:gridCol w="944527">
                  <a:extLst>
                    <a:ext uri="{9D8B030D-6E8A-4147-A177-3AD203B41FA5}">
                      <a16:colId xmlns:a16="http://schemas.microsoft.com/office/drawing/2014/main" val="2522166352"/>
                    </a:ext>
                  </a:extLst>
                </a:gridCol>
                <a:gridCol w="944527">
                  <a:extLst>
                    <a:ext uri="{9D8B030D-6E8A-4147-A177-3AD203B41FA5}">
                      <a16:colId xmlns:a16="http://schemas.microsoft.com/office/drawing/2014/main" val="1136729924"/>
                    </a:ext>
                  </a:extLst>
                </a:gridCol>
                <a:gridCol w="944527">
                  <a:extLst>
                    <a:ext uri="{9D8B030D-6E8A-4147-A177-3AD203B41FA5}">
                      <a16:colId xmlns:a16="http://schemas.microsoft.com/office/drawing/2014/main" val="185639523"/>
                    </a:ext>
                  </a:extLst>
                </a:gridCol>
                <a:gridCol w="944527">
                  <a:extLst>
                    <a:ext uri="{9D8B030D-6E8A-4147-A177-3AD203B41FA5}">
                      <a16:colId xmlns:a16="http://schemas.microsoft.com/office/drawing/2014/main" val="2825255314"/>
                    </a:ext>
                  </a:extLst>
                </a:gridCol>
                <a:gridCol w="944527">
                  <a:extLst>
                    <a:ext uri="{9D8B030D-6E8A-4147-A177-3AD203B41FA5}">
                      <a16:colId xmlns:a16="http://schemas.microsoft.com/office/drawing/2014/main" val="1127124722"/>
                    </a:ext>
                  </a:extLst>
                </a:gridCol>
              </a:tblGrid>
              <a:tr h="49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Ensemble #</a:t>
                      </a:r>
                    </a:p>
                  </a:txBody>
                  <a:tcPr marL="9306" marR="9306" marT="93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 top and bottom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Kz</a:t>
                      </a:r>
                      <a:r>
                        <a:rPr lang="en-US" sz="1400" b="1" u="none" strike="noStrike" dirty="0">
                          <a:effectLst/>
                        </a:rPr>
                        <a:t> middle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Specific Yield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Mountain Recharge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Valley 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Riparian 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Streambed 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06246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1145696514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1951220812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1046728383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3349060019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1548742695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453285242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3104415620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429543858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4036321905"/>
                  </a:ext>
                </a:extLst>
              </a:tr>
              <a:tr h="260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6" marR="9306" marT="9306" marB="0" anchor="b"/>
                </a:tc>
                <a:extLst>
                  <a:ext uri="{0D108BD9-81ED-4DB2-BD59-A6C34878D82A}">
                    <a16:rowId xmlns:a16="http://schemas.microsoft.com/office/drawing/2014/main" val="48857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4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9C86-E174-3848-998E-8FF326B9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Rankings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D1C8AC-C140-E941-9C50-AE7B17F19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564103"/>
              </p:ext>
            </p:extLst>
          </p:nvPr>
        </p:nvGraphicFramePr>
        <p:xfrm>
          <a:off x="6383547" y="143773"/>
          <a:ext cx="5553349" cy="656617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90070">
                  <a:extLst>
                    <a:ext uri="{9D8B030D-6E8A-4147-A177-3AD203B41FA5}">
                      <a16:colId xmlns:a16="http://schemas.microsoft.com/office/drawing/2014/main" val="3703604124"/>
                    </a:ext>
                  </a:extLst>
                </a:gridCol>
                <a:gridCol w="1093305">
                  <a:extLst>
                    <a:ext uri="{9D8B030D-6E8A-4147-A177-3AD203B41FA5}">
                      <a16:colId xmlns:a16="http://schemas.microsoft.com/office/drawing/2014/main" val="2213469696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2577420059"/>
                    </a:ext>
                  </a:extLst>
                </a:gridCol>
                <a:gridCol w="944217">
                  <a:extLst>
                    <a:ext uri="{9D8B030D-6E8A-4147-A177-3AD203B41FA5}">
                      <a16:colId xmlns:a16="http://schemas.microsoft.com/office/drawing/2014/main" val="555780244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3192104674"/>
                    </a:ext>
                  </a:extLst>
                </a:gridCol>
              </a:tblGrid>
              <a:tr h="7062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Ensemble 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Scenario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Predicted 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Actual 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Rank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7091915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3333333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12275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3313333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20981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3331333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700454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3333331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26309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2233223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5988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2213223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034729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2231223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149327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2233221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24271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2211221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31920"/>
                  </a:ext>
                </a:extLst>
              </a:tr>
              <a:tr h="5859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1111111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77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C2B35E-D370-784B-AA66-2128833174D6}"/>
              </a:ext>
            </a:extLst>
          </p:cNvPr>
          <p:cNvSpPr txBox="1"/>
          <p:nvPr/>
        </p:nvSpPr>
        <p:spPr>
          <a:xfrm>
            <a:off x="1262270" y="3538330"/>
            <a:ext cx="36874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Predicted rank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Actual rank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1B1E-F629-2044-9193-B36A4CCF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7188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D933F49E-FAE7-8D4A-89EE-F200A4DB7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9"/>
          <a:stretch/>
        </p:blipFill>
        <p:spPr>
          <a:xfrm>
            <a:off x="113840" y="2017375"/>
            <a:ext cx="5957446" cy="428343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4BBAE8A-70B3-8145-8FB9-DE572A423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9"/>
          <a:stretch/>
        </p:blipFill>
        <p:spPr>
          <a:xfrm>
            <a:off x="6178883" y="2017375"/>
            <a:ext cx="5957447" cy="428343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3C39F9-F1CC-E94C-ABC1-568305C86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3" t="8635" r="2491" b="5067"/>
          <a:stretch/>
        </p:blipFill>
        <p:spPr>
          <a:xfrm>
            <a:off x="7117491" y="3534032"/>
            <a:ext cx="1346886" cy="21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29329F4-D3F9-D045-901D-4DECB06A4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2"/>
          <a:stretch/>
        </p:blipFill>
        <p:spPr>
          <a:xfrm>
            <a:off x="2199502" y="500448"/>
            <a:ext cx="7792995" cy="560338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AAA8AC-CC60-9D47-AE2E-43286D9C8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3" t="8635" r="2491" b="5067"/>
          <a:stretch/>
        </p:blipFill>
        <p:spPr>
          <a:xfrm>
            <a:off x="8266669" y="1303637"/>
            <a:ext cx="1346886" cy="21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E071A3-7EF7-AA48-8BE5-6C55245AF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3" t="8635" r="2491" b="5067"/>
          <a:stretch/>
        </p:blipFill>
        <p:spPr>
          <a:xfrm>
            <a:off x="9329351" y="790832"/>
            <a:ext cx="1346886" cy="2125363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584AAD-851E-3145-B84A-02739C9C6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9" t="5237" r="7958"/>
          <a:stretch/>
        </p:blipFill>
        <p:spPr>
          <a:xfrm>
            <a:off x="3838150" y="0"/>
            <a:ext cx="4856206" cy="3466070"/>
          </a:xfrm>
          <a:prstGeom prst="rect">
            <a:avLst/>
          </a:prstGeom>
        </p:spPr>
      </p:pic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E46488F-36AB-694B-BFCF-7C7C02FDB5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1" t="5744" r="7795"/>
          <a:stretch/>
        </p:blipFill>
        <p:spPr>
          <a:xfrm>
            <a:off x="94054" y="3336324"/>
            <a:ext cx="4856206" cy="3447535"/>
          </a:xfrm>
          <a:prstGeom prst="rect">
            <a:avLst/>
          </a:prstGeom>
        </p:spPr>
      </p:pic>
      <p:pic>
        <p:nvPicPr>
          <p:cNvPr id="23" name="Picture 2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CA645D0-9608-9447-8259-ECB8F76F64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44" r="7795"/>
          <a:stretch/>
        </p:blipFill>
        <p:spPr>
          <a:xfrm>
            <a:off x="7059488" y="3323967"/>
            <a:ext cx="5058714" cy="34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7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F5B28-F955-4F51-A872-2B0DBD603C88}"/>
              </a:ext>
            </a:extLst>
          </p:cNvPr>
          <p:cNvSpPr txBox="1"/>
          <p:nvPr/>
        </p:nvSpPr>
        <p:spPr>
          <a:xfrm>
            <a:off x="1600200" y="5090813"/>
            <a:ext cx="8991600" cy="1264762"/>
          </a:xfrm>
          <a:prstGeom prst="rect">
            <a:avLst/>
          </a:prstGeom>
        </p:spPr>
        <p:txBody>
          <a:bodyPr rot="0" spcFirstLastPara="0" vertOverflow="overflow" horzOverflow="overflow" vert="horz" lIns="274320" tIns="182880" rIns="274320" bIns="18288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Normalized Heads for the MW 2 and Ag Wells</a:t>
            </a: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AD369E-71C8-45FB-9EBA-75FEF688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2" y="555163"/>
            <a:ext cx="5143498" cy="36524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9324C9E-A376-4A06-BB86-979CC64B2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52" y="552140"/>
            <a:ext cx="5028099" cy="36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DCC5EE4-D7CA-462F-880B-8DE3A3708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31" y="697177"/>
            <a:ext cx="6601199" cy="4677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47BD7-FFF8-4144-8E26-3D6B154CE8CA}"/>
              </a:ext>
            </a:extLst>
          </p:cNvPr>
          <p:cNvSpPr txBox="1"/>
          <p:nvPr/>
        </p:nvSpPr>
        <p:spPr>
          <a:xfrm>
            <a:off x="8129587" y="2212181"/>
            <a:ext cx="38028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greatest impact at MW 1 occurs in ensembles with low stream K to system K. </a:t>
            </a:r>
          </a:p>
          <a:p>
            <a:endParaRPr lang="en-US"/>
          </a:p>
          <a:p>
            <a:r>
              <a:rPr lang="en-US"/>
              <a:t>Ag Recharge bump most evident in 8 and 9 – other common parameters are Sy and Mtn Rech (both 1s)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AA42-F6A6-437F-958E-25710E81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we did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8029-4F83-4526-9A8B-AEDDA827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66157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Normalized plots for drawdown made for easy comparison of the extend and trends of the drawdowns in the various ensembles</a:t>
            </a:r>
          </a:p>
          <a:p>
            <a:r>
              <a:rPr lang="en-US" sz="2400" dirty="0"/>
              <a:t>Asides from a few exceptions, the predicted ranking matched up fairly well with the actual ranking (most off by only 0 or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048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{F18F6DE6-D582-D24E-BC26-4E14F706ED2A}tf10001120</Template>
  <TotalTime>87</TotalTime>
  <Words>379</Words>
  <Application>Microsoft Macintosh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Parcel</vt:lpstr>
      <vt:lpstr>Aquaseca Ensembles</vt:lpstr>
      <vt:lpstr>Ensemble Selection</vt:lpstr>
      <vt:lpstr>Rankings</vt:lpstr>
      <vt:lpstr>Results</vt:lpstr>
      <vt:lpstr>PowerPoint Presentation</vt:lpstr>
      <vt:lpstr>PowerPoint Presentation</vt:lpstr>
      <vt:lpstr>PowerPoint Presentation</vt:lpstr>
      <vt:lpstr>PowerPoint Presentation</vt:lpstr>
      <vt:lpstr>Things we did well</vt:lpstr>
      <vt:lpstr>Worst Mistakes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Spinti, Rachel A - (rspinti)</dc:creator>
  <cp:lastModifiedBy>Spinti, Rachel A - (rspinti)</cp:lastModifiedBy>
  <cp:revision>1</cp:revision>
  <dcterms:created xsi:type="dcterms:W3CDTF">2020-04-29T21:01:57Z</dcterms:created>
  <dcterms:modified xsi:type="dcterms:W3CDTF">2020-04-30T17:51:16Z</dcterms:modified>
</cp:coreProperties>
</file>