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77521-3FB1-4E48-8656-602E7E356F0C}" v="2" dt="2020-02-18T19:22:16.710"/>
    <p1510:client id="{48E5F355-CE03-5A99-B1D9-73F08CCFD2A2}" v="631" dt="2020-02-18T19:26:3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numpy/manipulation/flipu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5C25-2F5A-E74A-92F1-2347FF83B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confined aquifer Pumping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08EE4-2EBC-BD4E-8F97-DE2D5755B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Rachel </a:t>
            </a:r>
            <a:r>
              <a:rPr lang="en-US" err="1"/>
              <a:t>Spinti</a:t>
            </a:r>
          </a:p>
          <a:p>
            <a:r>
              <a:rPr lang="en-US"/>
              <a:t>Justin Warlick</a:t>
            </a:r>
          </a:p>
        </p:txBody>
      </p:sp>
    </p:spTree>
    <p:extLst>
      <p:ext uri="{BB962C8B-B14F-4D97-AF65-F5344CB8AC3E}">
        <p14:creationId xmlns:p14="http://schemas.microsoft.com/office/powerpoint/2010/main" val="38478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92D60-80F4-4F48-BAB9-70A68B92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Confined Aquifer pumping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23A9-02C8-4875-BECA-F16831B3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Model setup</a:t>
            </a:r>
          </a:p>
          <a:p>
            <a:pPr lvl="1"/>
            <a:r>
              <a:rPr lang="en-US"/>
              <a:t>Defining domain</a:t>
            </a:r>
          </a:p>
          <a:p>
            <a:pPr lvl="1"/>
            <a:r>
              <a:rPr lang="en-US"/>
              <a:t>Boundary conditions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Np.flipud</a:t>
            </a:r>
            <a:endParaRPr lang="en-US"/>
          </a:p>
          <a:p>
            <a:pPr lvl="2"/>
            <a:r>
              <a:rPr lang="en-US" sz="2000">
                <a:ea typeface="+mn-lt"/>
                <a:cs typeface="+mn-lt"/>
                <a:hlinkClick r:id="rId2"/>
              </a:rPr>
              <a:t>https://www.w3resource.com/numpy/manipulation/flipud.php</a:t>
            </a:r>
            <a:endParaRPr lang="en-US" sz="2000"/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D833B8-3DB5-4EEC-8570-69353973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1" y="176147"/>
            <a:ext cx="5429955" cy="318677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A8104A-7812-4B84-BD71-DE838E7B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04" y="178735"/>
            <a:ext cx="5441244" cy="319017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3B7D1E-4864-4C60-910A-047FB4B65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23" y="3457222"/>
            <a:ext cx="4334933" cy="3369733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8AC260-982C-4A9F-990B-71F29A9A1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44" y="3400777"/>
            <a:ext cx="4391376" cy="3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3B8-7BC9-4ACE-A20D-A3D79EE7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effects of two lower Pumping-rates </a:t>
            </a:r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D92635-1530-4C20-ABB6-A1BA4C36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2388779"/>
            <a:ext cx="4611511" cy="3593152"/>
          </a:xfrm>
          <a:prstGeom prst="rect">
            <a:avLst/>
          </a:prstGeom>
        </p:spPr>
      </p:pic>
      <p:pic>
        <p:nvPicPr>
          <p:cNvPr id="11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CC24B4C0-E644-463F-9EA7-B1535CEC81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1042" r="11042"/>
          <a:stretch/>
        </p:blipFill>
        <p:spPr>
          <a:xfrm>
            <a:off x="284895" y="2221861"/>
            <a:ext cx="6126480" cy="3931920"/>
          </a:xfrm>
        </p:spPr>
      </p:pic>
    </p:spTree>
    <p:extLst>
      <p:ext uri="{BB962C8B-B14F-4D97-AF65-F5344CB8AC3E}">
        <p14:creationId xmlns:p14="http://schemas.microsoft.com/office/powerpoint/2010/main" val="298732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8DE-2FF3-405F-8ABD-45B294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Well proximity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C89C118A-85D9-46AC-8BC6-18FE33BBA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" r="7401"/>
          <a:stretch/>
        </p:blipFill>
        <p:spPr>
          <a:xfrm>
            <a:off x="129823" y="2144889"/>
            <a:ext cx="5746054" cy="3279423"/>
          </a:xfrm>
          <a:prstGeom prst="rect">
            <a:avLst/>
          </a:prstGeom>
        </p:spPr>
      </p:pic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6BEFCBFD-B48F-44AA-9C43-506CD95A0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1" r="8607" b="-178"/>
          <a:stretch/>
        </p:blipFill>
        <p:spPr>
          <a:xfrm>
            <a:off x="6144468" y="2144889"/>
            <a:ext cx="5679919" cy="32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8DE-2FF3-405F-8ABD-45B294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Resolution</a:t>
            </a:r>
          </a:p>
        </p:txBody>
      </p:sp>
      <p:pic>
        <p:nvPicPr>
          <p:cNvPr id="3" name="Picture 3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E7C97A7F-D9B0-4F32-840D-C2E0F51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5" y="2214297"/>
            <a:ext cx="5565422" cy="434851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0D009B3-7EC4-46FB-AAFE-3F4A3DC7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22" y="2214068"/>
            <a:ext cx="5362222" cy="43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Banded</vt:lpstr>
      <vt:lpstr>confined aquifer Pumping</vt:lpstr>
      <vt:lpstr>Confined Aquifer pumping</vt:lpstr>
      <vt:lpstr>PowerPoint Presentation</vt:lpstr>
      <vt:lpstr>effects of two lower Pumping-rates </vt:lpstr>
      <vt:lpstr>Effect of Well proximity</vt:lpstr>
      <vt:lpstr>Effect of 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Warlick, Justin Shelton - (jwarlick)</dc:creator>
  <cp:revision>2</cp:revision>
  <dcterms:created xsi:type="dcterms:W3CDTF">2020-02-18T00:19:37Z</dcterms:created>
  <dcterms:modified xsi:type="dcterms:W3CDTF">2020-02-20T23:16:37Z</dcterms:modified>
</cp:coreProperties>
</file>