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0d5fed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0d5fe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0d5fed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0d5fed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be235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be235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be235c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be235c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c5ac6b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c5ac6b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3 - Recharge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HWRS 582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2/27/2020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David Murray and Danielle Tadych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78925" y="297050"/>
            <a:ext cx="7147800" cy="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Uniform versus partial recharge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08276"/>
            <a:ext cx="4035575" cy="26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4336" y="811875"/>
            <a:ext cx="4863200" cy="20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50" y="3193638"/>
            <a:ext cx="34766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814875" y="1115825"/>
            <a:ext cx="3852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759338" y="951975"/>
            <a:ext cx="3660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F22"/>
              </a:buClr>
              <a:buSzPts val="900"/>
              <a:buAutoNum type="arabicPeriod"/>
            </a:pPr>
            <a:r>
              <a:rPr lang="en" sz="900">
                <a:solidFill>
                  <a:srgbClr val="1B1F22"/>
                </a:solidFill>
                <a:highlight>
                  <a:srgbClr val="FFFFFF"/>
                </a:highlight>
              </a:rPr>
              <a:t>How does the head profile change when the recharge is only applied to the right 1/5 of the domain? Why is this?</a:t>
            </a:r>
            <a:br>
              <a:rPr lang="en" sz="900">
                <a:solidFill>
                  <a:srgbClr val="1B1F22"/>
                </a:solidFill>
                <a:highlight>
                  <a:srgbClr val="FFFFFF"/>
                </a:highlight>
              </a:rPr>
            </a:br>
            <a:endParaRPr sz="900">
              <a:solidFill>
                <a:srgbClr val="1B1F22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F22"/>
              </a:buClr>
              <a:buSzPts val="900"/>
              <a:buAutoNum type="arabicPeriod"/>
            </a:pPr>
            <a:r>
              <a:rPr lang="en" sz="900">
                <a:solidFill>
                  <a:srgbClr val="1B1F22"/>
                </a:solidFill>
                <a:highlight>
                  <a:srgbClr val="FFFFFF"/>
                </a:highlight>
              </a:rPr>
              <a:t>How do the ages and the relationship between age and recharge location change? Explain why this makes sense?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Well that’s nice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97" y="1017725"/>
            <a:ext cx="5084828" cy="2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75" y="3240050"/>
            <a:ext cx="4853525" cy="18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129125" y="1913638"/>
            <a:ext cx="1411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Recharge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7559750" y="2511950"/>
            <a:ext cx="120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383450" y="4342075"/>
            <a:ext cx="218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Recharge on ⅕</a:t>
            </a:r>
            <a:r>
              <a:rPr lang="en"/>
              <a:t> of the domain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1172250" y="3552775"/>
            <a:ext cx="120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Gradient Change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017725"/>
            <a:ext cx="3270344" cy="23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13" y="2245475"/>
            <a:ext cx="59721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090875" y="1152463"/>
            <a:ext cx="1411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Recharge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06650" y="1453375"/>
            <a:ext cx="120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6339675" y="1020300"/>
            <a:ext cx="2189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Recharge on ⅕ of the domain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>
            <a:off x="3422775" y="1442125"/>
            <a:ext cx="668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Travel Times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6685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9300"/>
            <a:ext cx="3539950" cy="25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13725" y="1668500"/>
            <a:ext cx="2631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Well - Uniform Recharge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Part 3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recharge = 30 m^3/d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1025" y="2021525"/>
            <a:ext cx="6357325" cy="2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50" y="95600"/>
            <a:ext cx="5282175" cy="31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