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nielle Elizabeth Tadych"/>
  <p:cmAuthor clrIdx="1" id="1" initials="" lastIdx="1" name="Jacob Kent Ridlinghaf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5EFC37-383B-4E53-87DB-310CDF46728B}">
  <a:tblStyle styleId="{445EFC37-383B-4E53-87DB-310CDF467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commentAuthors" Target="commentAuthors.xml"/><Relationship Id="rId19" Type="http://schemas.openxmlformats.org/officeDocument/2006/relationships/font" Target="fonts/Nunito-boldItalic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9T05:13:16.389">
    <p:pos x="2667" y="1057"/>
    <p:text>This was 410 but divided by 2 to get half the domain</p:text>
  </p:cm>
  <p:cm authorId="1" idx="1" dt="2020-04-09T05:13:16.389">
    <p:pos x="2667" y="1057"/>
    <p:text>looks good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0e15fe5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0e15fe5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0e15fe5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0e15fe5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0e15fe5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0e15fe5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0e15fe5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0e15fe5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244127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244127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0e15fe5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30e15fe5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0e15fe5e_4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0e15fe5e_4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 Package vs. Constant Head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Ben Mitchell, Jacob Ridlinghafer, Danielle Tadych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5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26425"/>
            <a:ext cx="7505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 the river to a time varying constant head boundary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5" y="1695200"/>
            <a:ext cx="42862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591745" y="4025970"/>
            <a:ext cx="1138350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63051" t="0"/>
          <a:stretch/>
        </p:blipFill>
        <p:spPr>
          <a:xfrm>
            <a:off x="447775" y="1695200"/>
            <a:ext cx="1583700" cy="27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4"/>
          <p:cNvCxnSpPr/>
          <p:nvPr/>
        </p:nvCxnSpPr>
        <p:spPr>
          <a:xfrm>
            <a:off x="2021825" y="1952800"/>
            <a:ext cx="15300" cy="20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/>
          <p:nvPr/>
        </p:nvSpPr>
        <p:spPr>
          <a:xfrm>
            <a:off x="3680850" y="2793950"/>
            <a:ext cx="1651200" cy="5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363" y="1662875"/>
            <a:ext cx="31527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5947"/>
            <a:ext cx="3999899" cy="278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237" y="2837200"/>
            <a:ext cx="3034226" cy="20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050" y="445013"/>
            <a:ext cx="3012599" cy="212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Days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Lx = 500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Commented out the river package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Changed the value of the left constant head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0"/>
            <a:ext cx="43094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43626"/>
            <a:ext cx="4095314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521800" y="36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Change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11700" y="1171675"/>
            <a:ext cx="39999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Key</a:t>
            </a:r>
            <a:endParaRPr b="1"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72" name="Google Shape;172;p17"/>
          <p:cNvGraphicFramePr/>
          <p:nvPr/>
        </p:nvGraphicFramePr>
        <p:xfrm>
          <a:off x="4235400" y="167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{445EFC37-383B-4E53-87DB-310CDF46728B}</a:tableStyleId>
              </a:tblPr>
              <a:tblGrid>
                <a:gridCol w="924700"/>
                <a:gridCol w="924700"/>
                <a:gridCol w="924700"/>
                <a:gridCol w="924700"/>
                <a:gridCol w="924700"/>
              </a:tblGrid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Min: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River Package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1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2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3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17"/>
          <p:cNvGraphicFramePr/>
          <p:nvPr/>
        </p:nvGraphicFramePr>
        <p:xfrm>
          <a:off x="387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{445EFC37-383B-4E53-87DB-310CDF46728B}</a:tableStyleId>
              </a:tblPr>
              <a:tblGrid>
                <a:gridCol w="1175475"/>
                <a:gridCol w="1175475"/>
                <a:gridCol w="1175475"/>
              </a:tblGrid>
              <a:tr h="5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Stage/Start Head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Stage/End Head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River Package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1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2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3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66" y="363988"/>
            <a:ext cx="3038735" cy="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35195" t="0"/>
          <a:stretch/>
        </p:blipFill>
        <p:spPr>
          <a:xfrm>
            <a:off x="5840672" y="279175"/>
            <a:ext cx="2196050" cy="21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733425" y="42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at river location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588" y="1890475"/>
            <a:ext cx="3389186" cy="238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425" y="1890475"/>
            <a:ext cx="3386544" cy="238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18"/>
          <p:cNvSpPr/>
          <p:nvPr/>
        </p:nvSpPr>
        <p:spPr>
          <a:xfrm>
            <a:off x="6169375" y="1114325"/>
            <a:ext cx="9216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19150" y="1092638"/>
            <a:ext cx="75057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difference was the time series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River Package allows for actual flow in the cells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5531850" y="4389425"/>
            <a:ext cx="2296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Constant head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278300" y="4271725"/>
            <a:ext cx="2296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River Package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6286275" y="0"/>
            <a:ext cx="28578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two graphs are the Self Check with the river still in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bottom 3 graphs represent our cut in half models with different </a:t>
            </a:r>
            <a:r>
              <a:rPr lang="en"/>
              <a:t>boundary</a:t>
            </a:r>
            <a:r>
              <a:rPr lang="en"/>
              <a:t> </a:t>
            </a:r>
            <a:r>
              <a:rPr lang="en"/>
              <a:t>heads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 you notice any patterns among these graphs?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similar does the Self Check W/ the River compare to our Half Model W/O the River using similar head boundaries?</a:t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0368"/>
            <a:ext cx="3119034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024" y="3040386"/>
            <a:ext cx="3159193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625" y="3040389"/>
            <a:ext cx="3132307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type="title"/>
          </p:nvPr>
        </p:nvSpPr>
        <p:spPr>
          <a:xfrm>
            <a:off x="819150" y="0"/>
            <a:ext cx="75057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Head Transects</a:t>
            </a:r>
            <a:endParaRPr sz="30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" y="937250"/>
            <a:ext cx="3144164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2100" y="937250"/>
            <a:ext cx="3144164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0" y="1132300"/>
            <a:ext cx="27345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These charts are the different stress periods (sp0, sp1, sp2) graphed with one another for 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</a:t>
            </a:r>
            <a:r>
              <a:rPr lang="en"/>
              <a:t>patterns</a:t>
            </a:r>
            <a:r>
              <a:rPr lang="en"/>
              <a:t> are present here?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do you notice going from one Stress Period to another?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 these graphs make sense?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00" y="0"/>
            <a:ext cx="3159193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00" y="0"/>
            <a:ext cx="317281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300" y="2179325"/>
            <a:ext cx="3159193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>
            <p:ph type="title"/>
          </p:nvPr>
        </p:nvSpPr>
        <p:spPr>
          <a:xfrm>
            <a:off x="0" y="4271875"/>
            <a:ext cx="59073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Stress </a:t>
            </a:r>
            <a:r>
              <a:rPr lang="en" sz="3000"/>
              <a:t>Period</a:t>
            </a:r>
            <a:r>
              <a:rPr lang="en" sz="3000"/>
              <a:t> </a:t>
            </a:r>
            <a:r>
              <a:rPr lang="en" sz="3000"/>
              <a:t>Head Transects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