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A736-FFD6-AD47-BD92-F2E9BFE7AD6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A7D-2731-5441-85DF-3D9F72C68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Transient River and Head Boundaries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188F-F8E6-254B-BE06-83E489ED8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 Farley, Dave Murray, Rachel Spinti</a:t>
            </a:r>
          </a:p>
        </p:txBody>
      </p:sp>
    </p:spTree>
    <p:extLst>
      <p:ext uri="{BB962C8B-B14F-4D97-AF65-F5344CB8AC3E}">
        <p14:creationId xmlns:p14="http://schemas.microsoft.com/office/powerpoint/2010/main" val="41693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Head Profiles st0: </a:t>
            </a:r>
          </a:p>
        </p:txBody>
      </p:sp>
      <p:pic>
        <p:nvPicPr>
          <p:cNvPr id="6" name="Picture 5" descr="in_phase_headsurf_sp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8" y="2399866"/>
            <a:ext cx="6432977" cy="2680407"/>
          </a:xfrm>
          <a:prstGeom prst="rect">
            <a:avLst/>
          </a:prstGeom>
        </p:spPr>
      </p:pic>
      <p:pic>
        <p:nvPicPr>
          <p:cNvPr id="7" name="Picture 6" descr="out_phase_headsurf_sp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94" y="2462624"/>
            <a:ext cx="6282359" cy="2617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</p:spTree>
    <p:extLst>
      <p:ext uri="{BB962C8B-B14F-4D97-AF65-F5344CB8AC3E}">
        <p14:creationId xmlns:p14="http://schemas.microsoft.com/office/powerpoint/2010/main" val="313271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Head Profiles st1: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  <p:pic>
        <p:nvPicPr>
          <p:cNvPr id="3" name="Picture 2" descr="out_phase_headsurf_s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58" y="2599210"/>
            <a:ext cx="6557098" cy="2732124"/>
          </a:xfrm>
          <a:prstGeom prst="rect">
            <a:avLst/>
          </a:prstGeom>
        </p:spPr>
      </p:pic>
      <p:pic>
        <p:nvPicPr>
          <p:cNvPr id="4" name="Picture 3" descr="in_phase_headsurf_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99210"/>
            <a:ext cx="6807585" cy="28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Head Profiles st2: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  <p:pic>
        <p:nvPicPr>
          <p:cNvPr id="3" name="Picture 2" descr="in_phase_headsurf_s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2776427"/>
            <a:ext cx="6074177" cy="2530907"/>
          </a:xfrm>
          <a:prstGeom prst="rect">
            <a:avLst/>
          </a:prstGeom>
        </p:spPr>
      </p:pic>
      <p:pic>
        <p:nvPicPr>
          <p:cNvPr id="4" name="Picture 3" descr="out_phase_headsurf_s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13" y="2495831"/>
            <a:ext cx="7301419" cy="30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at Midpoint over time: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  <p:pic>
        <p:nvPicPr>
          <p:cNvPr id="6" name="Picture 5" descr="Head_at_Cell_1_7_7_In_Ph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2" y="2658283"/>
            <a:ext cx="5157807" cy="343853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8693CBA-AB95-413A-B937-27A84D7A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22" y="2658283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Leakage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6101"/>
              </p:ext>
            </p:extLst>
          </p:nvPr>
        </p:nvGraphicFramePr>
        <p:xfrm>
          <a:off x="3464691" y="1825532"/>
          <a:ext cx="4465200" cy="4351524"/>
        </p:xfrm>
        <a:graphic>
          <a:graphicData uri="http://schemas.openxmlformats.org/drawingml/2006/table">
            <a:tbl>
              <a:tblPr/>
              <a:tblGrid>
                <a:gridCol w="129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Stress period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Leakage In phase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Leakage out phase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0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-207.25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-207.25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6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8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9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11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12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13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16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18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19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20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6AE7-6B27-8041-87A6-4191C1B0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</a:t>
            </a:r>
            <a:r>
              <a:rPr lang="en-US" dirty="0" err="1"/>
              <a:t>Modflow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78C2FAF-E0B8-3A44-A49E-F5820A1C0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31" t="9444" r="14543" b="10474"/>
          <a:stretch/>
        </p:blipFill>
        <p:spPr>
          <a:xfrm>
            <a:off x="123568" y="3373395"/>
            <a:ext cx="7030995" cy="3484605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BB20371-E933-DC47-B340-DBFBC24A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151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Transient River and Head Boundaries</vt:lpstr>
      <vt:lpstr>3D Head Profiles st0: </vt:lpstr>
      <vt:lpstr>3D Head Profiles st1: </vt:lpstr>
      <vt:lpstr>3D Head Profiles st2: </vt:lpstr>
      <vt:lpstr>Head at Midpoint over time:</vt:lpstr>
      <vt:lpstr>Leakage Comparison</vt:lpstr>
      <vt:lpstr>Broken Modflow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Transient River and Head Boundaries</dc:title>
  <dc:creator>Spinti, Rachel A - (rspinti)</dc:creator>
  <cp:lastModifiedBy>Murray, David - (davemurray)</cp:lastModifiedBy>
  <cp:revision>9</cp:revision>
  <dcterms:created xsi:type="dcterms:W3CDTF">2020-04-08T01:45:19Z</dcterms:created>
  <dcterms:modified xsi:type="dcterms:W3CDTF">2020-04-09T19:26:49Z</dcterms:modified>
</cp:coreProperties>
</file>