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52820-73FE-4FEF-B100-7CA5C1C50DCF}">
  <a:tblStyle styleId="{67B52820-73FE-4FEF-B100-7CA5C1C50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14f0f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14f0f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14f0f29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14f0f29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14f0f2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14f0f2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14f0f2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14f0f2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14f0f2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14f0f2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14f0f2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14f0f2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28d7f3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28d7f3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145bf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145bf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1000"/>
          </a:blip>
          <a:srcRect t="8540" b="-8539"/>
          <a:stretch/>
        </p:blipFill>
        <p:spPr>
          <a:xfrm>
            <a:off x="0" y="340035"/>
            <a:ext cx="9144001" cy="446343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025750"/>
            <a:ext cx="8520600" cy="12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HW 8 Streams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Group 1</a:t>
            </a:r>
            <a:endParaRPr sz="3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73500"/>
            <a:ext cx="8520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Amanda, Justin, Tesfa, Vivek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Both Constant Head Boundaries Together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Model 1 - Building steady state models to explore the sensitivity of the model to the boundary condition heads and the heads in the river </a:t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725175"/>
            <a:ext cx="4985824" cy="32811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186725" y="2729875"/>
            <a:ext cx="3846600" cy="13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Positive Leakage = “Leaking” or “Losing Stream”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Negative Leakage = “Gaining Stream”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Units of leakage are length cubed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Both Constant Head Boundaries Together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0" y="1859413"/>
            <a:ext cx="4310574" cy="23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24" y="1834825"/>
            <a:ext cx="4344578" cy="237566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71000" y="1420225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 at CBH = - 40 							Head at CBH = 50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One Constant Head Boundary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50" y="1337500"/>
            <a:ext cx="8013898" cy="33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One Constant Head Boundary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0" y="2040550"/>
            <a:ext cx="4468850" cy="245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200" y="2103875"/>
            <a:ext cx="4044925" cy="229841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23525" y="1546825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Heads at Left Boundary Head = - 40 				Heads at Left Boundary Head = 50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Changing the Head in the River (CBH = 5)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875"/>
            <a:ext cx="8839204" cy="21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Changing the Head in the River (CBH = 5)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0550"/>
            <a:ext cx="4002578" cy="219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475" y="1969213"/>
            <a:ext cx="4037824" cy="22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23525" y="1546825"/>
            <a:ext cx="85206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Heads at River Stage =  1 				Heads at Left Boundary Head = 10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760100" y="57825"/>
            <a:ext cx="475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 at Column 12 [m]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760088" y="70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{67B52820-73FE-4FEF-B100-7CA5C1C50DCF}</a:tableStyleId>
              </a:tblPr>
              <a:tblGrid>
                <a:gridCol w="76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 Heads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Head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Head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River Stage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0.871827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0.871827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0.871827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0.02590674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0.8862784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0.87905306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0.87905306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1.0207254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3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0.91198623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0.891908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0.891908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2.015544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0.94819593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0.9100132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0.9100132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3.0103626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5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0.9948186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0.93332654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0.93332654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4.0051813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6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1.0466322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0.9592348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0.9592348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7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1.0984457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0.985143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0.985143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5.9948187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8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1.150259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1.0110512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1.0110512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6.9896374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9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1.2020725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1.0369594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1.0369594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7.984456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10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1.253886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1.0628675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1.0628675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8.979275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07" name="Google Shape;107;p20"/>
          <p:cNvCxnSpPr/>
          <p:nvPr/>
        </p:nvCxnSpPr>
        <p:spPr>
          <a:xfrm>
            <a:off x="3609225" y="1238875"/>
            <a:ext cx="0" cy="36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8" name="Google Shape;108;p20"/>
          <p:cNvSpPr txBox="1"/>
          <p:nvPr/>
        </p:nvSpPr>
        <p:spPr>
          <a:xfrm rot="5400000">
            <a:off x="2575600" y="2846275"/>
            <a:ext cx="1501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Head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99550" y="1335875"/>
            <a:ext cx="26958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columns 1-3 in the table to the right head was adjusted in 10 m intervals from -40 m to 50 m.</a:t>
            </a:r>
            <a:endParaRPr/>
          </a:p>
          <a:p>
            <a:pPr marL="28575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columns 2 and 3 the CHB was kept at -40 m</a:t>
            </a:r>
            <a:endParaRPr/>
          </a:p>
          <a:p>
            <a:pPr marL="28575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river stage was increased in 1 m intervals from 0 m to 9 m.</a:t>
            </a:r>
            <a:endParaRPr/>
          </a:p>
          <a:p>
            <a:pPr marL="28575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Once the head becomes greater 0 m you can see the river stage increases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Sensitivities of all Scenarios Together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</a:rPr>
              <a:t>River scenario is flipped for ease of comparison (multiplied by negative one)</a:t>
            </a:r>
            <a:endParaRPr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</a:rPr>
              <a:t>All changes in head were uniform (1-10)</a:t>
            </a:r>
            <a:endParaRPr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</a:rPr>
              <a:t>Same slope for changing both heads and changing the river head, so we conclude they have the same sensitivity</a:t>
            </a:r>
            <a:endParaRPr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13716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Shifted because of starting CHBs</a:t>
            </a:r>
            <a:endParaRPr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</a:rPr>
              <a:t>Leakage slope is shallower when there is a gradient </a:t>
            </a:r>
            <a:endParaRPr>
              <a:solidFill>
                <a:srgbClr val="2429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400" y="1755350"/>
            <a:ext cx="4932598" cy="2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HW 8 Streams Group 1</vt:lpstr>
      <vt:lpstr>Changing Both Constant Head Boundaries Together</vt:lpstr>
      <vt:lpstr>Changing Both Constant Head Boundaries Together</vt:lpstr>
      <vt:lpstr>Changing One Constant Head Boundary</vt:lpstr>
      <vt:lpstr>Changing One Constant Head Boundary</vt:lpstr>
      <vt:lpstr>Only Changing the Head in the River (CBH = 5)</vt:lpstr>
      <vt:lpstr>Only Changing the Head in the River (CBH = 5)</vt:lpstr>
      <vt:lpstr>Heads at Column 12 [m]</vt:lpstr>
      <vt:lpstr>Comparing the Sensitivities of all Scenarios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8 Streams Group 1</dc:title>
  <cp:lastModifiedBy>Triplett, Amanda Katherine - (aktriplett)</cp:lastModifiedBy>
  <cp:revision>1</cp:revision>
  <dcterms:modified xsi:type="dcterms:W3CDTF">2020-04-09T19:00:30Z</dcterms:modified>
</cp:coreProperties>
</file>