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EC6E60-D077-4006-B5E7-4450431531E2}">
  <a:tblStyle styleId="{5BEC6E60-D077-4006-B5E7-4450431531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46f8f9c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46f8f9c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6f8f9c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6f8f9c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065e9ec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065e9ec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065e9ec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065e9ec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6f8f9c2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6f8f9c2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065e9ec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065e9ec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6f8f9c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6f8f9c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Fun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of the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Concerned with Stream and Riparian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scenarios -&gt; Drought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 scenarios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Middle layer K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Streambed K</a:t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3117525" y="13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461500"/>
                <a:gridCol w="617250"/>
                <a:gridCol w="675600"/>
                <a:gridCol w="643550"/>
                <a:gridCol w="749350"/>
                <a:gridCol w="529575"/>
                <a:gridCol w="385850"/>
                <a:gridCol w="726275"/>
                <a:gridCol w="795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Kz top &amp; bottom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Kz_middle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Specific Yield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Recharge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ET Valley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ET Rip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Streambed K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Comments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Control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 Drought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3917175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  <a:gridCol w="1228725"/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Scenario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Predicted Rank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Actual Rank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2121331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2222222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2121131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2121311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2121121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2121211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2122111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7622400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Color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green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grey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</a:t>
                      </a:r>
                      <a:r>
                        <a:rPr lang="en" sz="1200"/>
                        <a:t>range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r>
                        <a:rPr lang="en" sz="1200"/>
                        <a:t>urple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yellow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magenta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r>
                        <a:rPr lang="en" sz="1200"/>
                        <a:t>rown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-151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</a:t>
            </a:r>
            <a:r>
              <a:rPr lang="en"/>
              <a:t>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534525"/>
            <a:ext cx="6581256" cy="460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6"/>
          <p:cNvGraphicFramePr/>
          <p:nvPr/>
        </p:nvGraphicFramePr>
        <p:xfrm>
          <a:off x="6446576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Scenario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2121331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2222222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2121131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2121311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2121121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2121211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2122111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7698600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Color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green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grey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orange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purple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yellow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magenta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brown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-151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534525"/>
            <a:ext cx="6581236" cy="460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7"/>
          <p:cNvGraphicFramePr/>
          <p:nvPr/>
        </p:nvGraphicFramePr>
        <p:xfrm>
          <a:off x="6446576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Scenario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2121331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2222222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2121131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2121311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2221111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2121121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2121211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2121112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2122111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7698600" y="5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1228725"/>
              </a:tblGrid>
              <a:tr h="34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Color</a:t>
                      </a:r>
                      <a:endParaRPr b="1" sz="12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red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green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grey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orange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purple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yellow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magenta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brown </a:t>
                      </a:r>
                      <a:endParaRPr sz="1200"/>
                    </a:p>
                  </a:txBody>
                  <a:tcPr marT="91425" marB="91425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Rankings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446900" y="15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{5BEC6E60-D077-4006-B5E7-4450431531E2}</a:tableStyleId>
              </a:tblPr>
              <a:tblGrid>
                <a:gridCol w="606750"/>
                <a:gridCol w="811525"/>
                <a:gridCol w="811525"/>
                <a:gridCol w="888200"/>
                <a:gridCol w="846075"/>
                <a:gridCol w="985175"/>
                <a:gridCol w="696250"/>
                <a:gridCol w="507275"/>
                <a:gridCol w="954850"/>
                <a:gridCol w="1046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Actual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Kz top &amp; bottom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Kz_middle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Specific Yield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Recharge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ET Valley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ET Rip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Streambed K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Comments</a:t>
                      </a:r>
                      <a:endParaRPr b="1" sz="1000"/>
                    </a:p>
                  </a:txBody>
                  <a:tcPr marT="9525" marB="91425" marR="9525" marL="9525" anchor="ctr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Control</a:t>
                      </a:r>
                      <a:endParaRPr sz="1000"/>
                    </a:p>
                  </a:txBody>
                  <a:tcPr marT="9525" marB="91425" marR="9525" marL="9525" anchor="ctr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9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 Drought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</a:t>
                      </a:r>
                      <a:endParaRPr sz="10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26" y="0"/>
            <a:ext cx="60955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Kerfuffles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but like no thanks, Modpath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Looping struggles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