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e596810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e59681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e596810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e596810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e5968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e5968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e596810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e596810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e59681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e59681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e59681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e59681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e59681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e59681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e59681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e59681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e59681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e59681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1000"/>
          </a:blip>
          <a:srcRect b="-8539" l="0" r="0" t="8540"/>
          <a:stretch/>
        </p:blipFill>
        <p:spPr>
          <a:xfrm>
            <a:off x="0" y="340035"/>
            <a:ext cx="9144001" cy="446343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25750"/>
            <a:ext cx="8520600" cy="12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GroMore Project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Scenarios 1 and 2</a:t>
            </a:r>
            <a:endParaRPr sz="27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73500"/>
            <a:ext cx="85206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Amanda, Justin, Tesfa, Vivek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Heads at Monitoring Wells - 75 years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50049" l="0" r="-2040" t="0"/>
          <a:stretch/>
        </p:blipFill>
        <p:spPr>
          <a:xfrm>
            <a:off x="0" y="1135500"/>
            <a:ext cx="5060851" cy="30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0" r="0" t="48442"/>
          <a:stretch/>
        </p:blipFill>
        <p:spPr>
          <a:xfrm>
            <a:off x="4798150" y="1236950"/>
            <a:ext cx="4253600" cy="26695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2040950" y="1891075"/>
            <a:ext cx="69300" cy="1764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632750" y="2409950"/>
            <a:ext cx="69300" cy="106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115825" y="1579725"/>
            <a:ext cx="69300" cy="2075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7569250" y="1810350"/>
            <a:ext cx="69300" cy="1669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Domain</a:t>
            </a:r>
            <a:r>
              <a:rPr lang="en" sz="2400"/>
              <a:t> Layout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61375"/>
            <a:ext cx="32967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Scenario 1 and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Irrigation well not pumping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Town well not pumping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882"/>
          <a:stretch/>
        </p:blipFill>
        <p:spPr>
          <a:xfrm>
            <a:off x="3535000" y="45175"/>
            <a:ext cx="5608999" cy="50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profile along river row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718925"/>
            <a:ext cx="7747375" cy="43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 Leakage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516400"/>
            <a:ext cx="28128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et flux from the stream to the groundwater = 2360 m3/day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0" y="787088"/>
            <a:ext cx="4467826" cy="35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the Water Coming into the Stream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1506"/>
          <a:stretch/>
        </p:blipFill>
        <p:spPr>
          <a:xfrm>
            <a:off x="422450" y="1152475"/>
            <a:ext cx="5224648" cy="36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370400" y="1152475"/>
            <a:ext cx="44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gaining in the middle </a:t>
            </a:r>
            <a:r>
              <a:rPr lang="en"/>
              <a:t>stretch</a:t>
            </a:r>
            <a:r>
              <a:rPr lang="en"/>
              <a:t> due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recharge on the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ET on the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boundary as a strong sink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of ‘Weak sink' with a specified only available in MODPATH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Head Levels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7750" y="1646338"/>
            <a:ext cx="28371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At </a:t>
            </a: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Monitoring Well 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Col 11)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80975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Head =  78.39 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80975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Head at </a:t>
            </a: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Monitoring Well 2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Col 25)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80975" lvl="1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Head =  91.14 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80975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Head at </a:t>
            </a: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Community Well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(Col 37)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80975" lvl="1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Head =  75.92 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49" y="1333411"/>
            <a:ext cx="6163398" cy="2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2 - Heads at Monitoring Wells - 25 years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0" y="1601649"/>
            <a:ext cx="3765300" cy="2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819" y="1576844"/>
            <a:ext cx="4018251" cy="25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Heads at Monitoring Wells - 50 years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50350" l="0" r="0" t="0"/>
          <a:stretch/>
        </p:blipFill>
        <p:spPr>
          <a:xfrm>
            <a:off x="81075" y="1435300"/>
            <a:ext cx="4552200" cy="289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0" r="1797" t="50253"/>
          <a:stretch/>
        </p:blipFill>
        <p:spPr>
          <a:xfrm>
            <a:off x="4633275" y="1435300"/>
            <a:ext cx="4166375" cy="27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