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60" r:id="rId6"/>
    <p:sldId id="275" r:id="rId7"/>
    <p:sldId id="274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7" r:id="rId18"/>
    <p:sldId id="278" r:id="rId19"/>
    <p:sldId id="279" r:id="rId20"/>
    <p:sldId id="280" r:id="rId21"/>
    <p:sldId id="281" r:id="rId22"/>
    <p:sldId id="270" r:id="rId23"/>
    <p:sldId id="276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0066"/>
    <a:srgbClr val="FF66FF"/>
    <a:srgbClr val="339933"/>
    <a:srgbClr val="CC0000"/>
    <a:srgbClr val="339966"/>
    <a:srgbClr val="33CC33"/>
    <a:srgbClr val="00990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283E6-63BE-4740-8887-A881A58AAC6C}" v="2114" dt="2019-03-13T09:44:54.013"/>
    <p1510:client id="{D401F327-D3DD-63FA-7E0C-E01B587A3CB4}" v="10" dt="2019-09-19T15:25:24.807"/>
    <p1510:client id="{F64A2C76-28C7-4866-BECB-583328DDFA13}" v="4747" dt="2019-03-13T09:01:48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5337" autoAdjust="0"/>
  </p:normalViewPr>
  <p:slideViewPr>
    <p:cSldViewPr snapToGrid="0">
      <p:cViewPr varScale="1">
        <p:scale>
          <a:sx n="78" d="100"/>
          <a:sy n="78" d="100"/>
        </p:scale>
        <p:origin x="84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S.S.M.S. it16001862" userId="S::it16001862@my.sliit.lk::c1a9e185-8732-44e4-bc80-65a1b2163f58" providerId="AD" clId="Web-{F4A53F3E-1905-7F4B-939C-33194A56E4E6}"/>
    <pc:docChg chg="modSld">
      <pc:chgData name="Fernando S.S.M.S. it16001862" userId="S::it16001862@my.sliit.lk::c1a9e185-8732-44e4-bc80-65a1b2163f58" providerId="AD" clId="Web-{F4A53F3E-1905-7F4B-939C-33194A56E4E6}" dt="2019-03-13T05:33:59.163" v="156" actId="20577"/>
      <pc:docMkLst>
        <pc:docMk/>
      </pc:docMkLst>
      <pc:sldChg chg="addSp delSp modSp">
        <pc:chgData name="Fernando S.S.M.S. it16001862" userId="S::it16001862@my.sliit.lk::c1a9e185-8732-44e4-bc80-65a1b2163f58" providerId="AD" clId="Web-{F4A53F3E-1905-7F4B-939C-33194A56E4E6}" dt="2019-03-13T05:33:59.163" v="155" actId="20577"/>
        <pc:sldMkLst>
          <pc:docMk/>
          <pc:sldMk cId="813387408" sldId="264"/>
        </pc:sldMkLst>
        <pc:spChg chg="mod">
          <ac:chgData name="Fernando S.S.M.S. it16001862" userId="S::it16001862@my.sliit.lk::c1a9e185-8732-44e4-bc80-65a1b2163f58" providerId="AD" clId="Web-{F4A53F3E-1905-7F4B-939C-33194A56E4E6}" dt="2019-03-13T05:30:50.100" v="130" actId="20577"/>
          <ac:spMkLst>
            <pc:docMk/>
            <pc:sldMk cId="813387408" sldId="264"/>
            <ac:spMk id="2" creationId="{0E480EE2-D7CE-4122-9F37-3520C8C95D0D}"/>
          </ac:spMkLst>
        </pc:spChg>
        <pc:spChg chg="mod">
          <ac:chgData name="Fernando S.S.M.S. it16001862" userId="S::it16001862@my.sliit.lk::c1a9e185-8732-44e4-bc80-65a1b2163f58" providerId="AD" clId="Web-{F4A53F3E-1905-7F4B-939C-33194A56E4E6}" dt="2019-03-13T05:33:59.163" v="155" actId="20577"/>
          <ac:spMkLst>
            <pc:docMk/>
            <pc:sldMk cId="813387408" sldId="264"/>
            <ac:spMk id="3" creationId="{978B9FEE-0FA7-43AD-A700-A313E5F45D33}"/>
          </ac:spMkLst>
        </pc:spChg>
        <pc:spChg chg="add del mod">
          <ac:chgData name="Fernando S.S.M.S. it16001862" userId="S::it16001862@my.sliit.lk::c1a9e185-8732-44e4-bc80-65a1b2163f58" providerId="AD" clId="Web-{F4A53F3E-1905-7F4B-939C-33194A56E4E6}" dt="2019-03-13T05:23:49.098" v="47"/>
          <ac:spMkLst>
            <pc:docMk/>
            <pc:sldMk cId="813387408" sldId="264"/>
            <ac:spMk id="4" creationId="{8FDB3430-4E37-4EB5-95A4-B87568F57835}"/>
          </ac:spMkLst>
        </pc:spChg>
        <pc:spChg chg="add mod">
          <ac:chgData name="Fernando S.S.M.S. it16001862" userId="S::it16001862@my.sliit.lk::c1a9e185-8732-44e4-bc80-65a1b2163f58" providerId="AD" clId="Web-{F4A53F3E-1905-7F4B-939C-33194A56E4E6}" dt="2019-03-13T05:33:32.631" v="151" actId="1076"/>
          <ac:spMkLst>
            <pc:docMk/>
            <pc:sldMk cId="813387408" sldId="264"/>
            <ac:spMk id="5" creationId="{0E310B51-8364-4A7A-B95C-85954F9B6988}"/>
          </ac:spMkLst>
        </pc:spChg>
        <pc:spChg chg="add mod">
          <ac:chgData name="Fernando S.S.M.S. it16001862" userId="S::it16001862@my.sliit.lk::c1a9e185-8732-44e4-bc80-65a1b2163f58" providerId="AD" clId="Web-{F4A53F3E-1905-7F4B-939C-33194A56E4E6}" dt="2019-03-13T05:29:06.224" v="119" actId="20577"/>
          <ac:spMkLst>
            <pc:docMk/>
            <pc:sldMk cId="813387408" sldId="264"/>
            <ac:spMk id="6" creationId="{C6E04EFB-73F8-43FC-8E3B-DE813D02B696}"/>
          </ac:spMkLst>
        </pc:spChg>
        <pc:spChg chg="add del mod">
          <ac:chgData name="Fernando S.S.M.S. it16001862" userId="S::it16001862@my.sliit.lk::c1a9e185-8732-44e4-bc80-65a1b2163f58" providerId="AD" clId="Web-{F4A53F3E-1905-7F4B-939C-33194A56E4E6}" dt="2019-03-13T05:26:38.193" v="69"/>
          <ac:spMkLst>
            <pc:docMk/>
            <pc:sldMk cId="813387408" sldId="264"/>
            <ac:spMk id="8" creationId="{A2EFD54E-EFDD-4F1C-8180-EA50439CA6A2}"/>
          </ac:spMkLst>
        </pc:spChg>
        <pc:spChg chg="add del mod">
          <ac:chgData name="Fernando S.S.M.S. it16001862" userId="S::it16001862@my.sliit.lk::c1a9e185-8732-44e4-bc80-65a1b2163f58" providerId="AD" clId="Web-{F4A53F3E-1905-7F4B-939C-33194A56E4E6}" dt="2019-03-13T05:26:41.708" v="70"/>
          <ac:spMkLst>
            <pc:docMk/>
            <pc:sldMk cId="813387408" sldId="264"/>
            <ac:spMk id="9" creationId="{D651E684-E709-4C65-86E5-834790B054E0}"/>
          </ac:spMkLst>
        </pc:spChg>
        <pc:spChg chg="add mod">
          <ac:chgData name="Fernando S.S.M.S. it16001862" userId="S::it16001862@my.sliit.lk::c1a9e185-8732-44e4-bc80-65a1b2163f58" providerId="AD" clId="Web-{F4A53F3E-1905-7F4B-939C-33194A56E4E6}" dt="2019-03-13T05:29:39.724" v="123" actId="20577"/>
          <ac:spMkLst>
            <pc:docMk/>
            <pc:sldMk cId="813387408" sldId="264"/>
            <ac:spMk id="10" creationId="{D938AA6F-5E5C-42BE-8A9A-B7304721542A}"/>
          </ac:spMkLst>
        </pc:spChg>
        <pc:spChg chg="add mod">
          <ac:chgData name="Fernando S.S.M.S. it16001862" userId="S::it16001862@my.sliit.lk::c1a9e185-8732-44e4-bc80-65a1b2163f58" providerId="AD" clId="Web-{F4A53F3E-1905-7F4B-939C-33194A56E4E6}" dt="2019-03-13T05:30:23.068" v="127" actId="20577"/>
          <ac:spMkLst>
            <pc:docMk/>
            <pc:sldMk cId="813387408" sldId="264"/>
            <ac:spMk id="11" creationId="{A440A261-A5ED-472D-BC54-67646967A196}"/>
          </ac:spMkLst>
        </pc:spChg>
        <pc:spChg chg="add mod">
          <ac:chgData name="Fernando S.S.M.S. it16001862" userId="S::it16001862@my.sliit.lk::c1a9e185-8732-44e4-bc80-65a1b2163f58" providerId="AD" clId="Web-{F4A53F3E-1905-7F4B-939C-33194A56E4E6}" dt="2019-03-13T05:31:25.912" v="133" actId="20577"/>
          <ac:spMkLst>
            <pc:docMk/>
            <pc:sldMk cId="813387408" sldId="264"/>
            <ac:spMk id="12" creationId="{89BA0F74-1523-44FD-B239-E001053CA9CB}"/>
          </ac:spMkLst>
        </pc:spChg>
        <pc:cxnChg chg="add mod">
          <ac:chgData name="Fernando S.S.M.S. it16001862" userId="S::it16001862@my.sliit.lk::c1a9e185-8732-44e4-bc80-65a1b2163f58" providerId="AD" clId="Web-{F4A53F3E-1905-7F4B-939C-33194A56E4E6}" dt="2019-03-13T05:32:30.897" v="141"/>
          <ac:cxnSpMkLst>
            <pc:docMk/>
            <pc:sldMk cId="813387408" sldId="264"/>
            <ac:cxnSpMk id="7" creationId="{603AD4B9-BA3E-4469-A480-41E478501E5A}"/>
          </ac:cxnSpMkLst>
        </pc:cxnChg>
        <pc:cxnChg chg="add mod">
          <ac:chgData name="Fernando S.S.M.S. it16001862" userId="S::it16001862@my.sliit.lk::c1a9e185-8732-44e4-bc80-65a1b2163f58" providerId="AD" clId="Web-{F4A53F3E-1905-7F4B-939C-33194A56E4E6}" dt="2019-03-13T05:32:47.053" v="144" actId="14100"/>
          <ac:cxnSpMkLst>
            <pc:docMk/>
            <pc:sldMk cId="813387408" sldId="264"/>
            <ac:cxnSpMk id="14" creationId="{F2EC64AB-ACC8-4957-A7AD-2E80D58FFEE6}"/>
          </ac:cxnSpMkLst>
        </pc:cxnChg>
        <pc:cxnChg chg="add mod">
          <ac:chgData name="Fernando S.S.M.S. it16001862" userId="S::it16001862@my.sliit.lk::c1a9e185-8732-44e4-bc80-65a1b2163f58" providerId="AD" clId="Web-{F4A53F3E-1905-7F4B-939C-33194A56E4E6}" dt="2019-03-13T05:33:03.600" v="147" actId="14100"/>
          <ac:cxnSpMkLst>
            <pc:docMk/>
            <pc:sldMk cId="813387408" sldId="264"/>
            <ac:cxnSpMk id="16" creationId="{52F1EAAE-69E0-4743-8D9E-0274D0BA288C}"/>
          </ac:cxnSpMkLst>
        </pc:cxnChg>
        <pc:cxnChg chg="add mod">
          <ac:chgData name="Fernando S.S.M.S. it16001862" userId="S::it16001862@my.sliit.lk::c1a9e185-8732-44e4-bc80-65a1b2163f58" providerId="AD" clId="Web-{F4A53F3E-1905-7F4B-939C-33194A56E4E6}" dt="2019-03-13T05:33:27.866" v="150" actId="14100"/>
          <ac:cxnSpMkLst>
            <pc:docMk/>
            <pc:sldMk cId="813387408" sldId="264"/>
            <ac:cxnSpMk id="17" creationId="{D73D64D7-BA60-4F5F-8E9A-2F5446952149}"/>
          </ac:cxnSpMkLst>
        </pc:cxnChg>
      </pc:sldChg>
      <pc:sldChg chg="modSp">
        <pc:chgData name="Fernando S.S.M.S. it16001862" userId="S::it16001862@my.sliit.lk::c1a9e185-8732-44e4-bc80-65a1b2163f58" providerId="AD" clId="Web-{F4A53F3E-1905-7F4B-939C-33194A56E4E6}" dt="2019-03-13T05:24:49.927" v="52" actId="20577"/>
        <pc:sldMkLst>
          <pc:docMk/>
          <pc:sldMk cId="1349619100" sldId="276"/>
        </pc:sldMkLst>
        <pc:spChg chg="mod">
          <ac:chgData name="Fernando S.S.M.S. it16001862" userId="S::it16001862@my.sliit.lk::c1a9e185-8732-44e4-bc80-65a1b2163f58" providerId="AD" clId="Web-{F4A53F3E-1905-7F4B-939C-33194A56E4E6}" dt="2019-03-13T05:24:49.927" v="52" actId="20577"/>
          <ac:spMkLst>
            <pc:docMk/>
            <pc:sldMk cId="1349619100" sldId="276"/>
            <ac:spMk id="5" creationId="{F4852BBD-ED37-40DA-ACF0-FB3CFD9EEC82}"/>
          </ac:spMkLst>
        </pc:spChg>
      </pc:sldChg>
    </pc:docChg>
  </pc:docChgLst>
  <pc:docChgLst>
    <pc:chgData name="Karunaratne D.C. it16037434" userId="28b4d36e-35e9-4514-b1fe-365f25bb4805" providerId="ADAL" clId="{F64A2C76-28C7-4866-BECB-583328DDFA13}"/>
    <pc:docChg chg="undo custSel addSld delSld modSld sldOrd">
      <pc:chgData name="Karunaratne D.C. it16037434" userId="28b4d36e-35e9-4514-b1fe-365f25bb4805" providerId="ADAL" clId="{F64A2C76-28C7-4866-BECB-583328DDFA13}" dt="2019-03-13T09:01:48.226" v="4732" actId="20577"/>
      <pc:docMkLst>
        <pc:docMk/>
      </pc:docMkLst>
      <pc:sldChg chg="modSp">
        <pc:chgData name="Karunaratne D.C. it16037434" userId="28b4d36e-35e9-4514-b1fe-365f25bb4805" providerId="ADAL" clId="{F64A2C76-28C7-4866-BECB-583328DDFA13}" dt="2019-03-13T08:41:06.304" v="4583" actId="1076"/>
        <pc:sldMkLst>
          <pc:docMk/>
          <pc:sldMk cId="109857222" sldId="256"/>
        </pc:sldMkLst>
        <pc:spChg chg="mod">
          <ac:chgData name="Karunaratne D.C. it16037434" userId="28b4d36e-35e9-4514-b1fe-365f25bb4805" providerId="ADAL" clId="{F64A2C76-28C7-4866-BECB-583328DDFA13}" dt="2019-03-13T08:41:06.304" v="458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unaratne D.C. it16037434" userId="28b4d36e-35e9-4514-b1fe-365f25bb4805" providerId="ADAL" clId="{F64A2C76-28C7-4866-BECB-583328DDFA13}" dt="2019-03-13T08:29:26.686" v="4280" actId="113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Karunaratne D.C. it16037434" userId="28b4d36e-35e9-4514-b1fe-365f25bb4805" providerId="ADAL" clId="{F64A2C76-28C7-4866-BECB-583328DDFA13}" dt="2019-03-13T08:26:04.887" v="3894"/>
          <ac:picMkLst>
            <pc:docMk/>
            <pc:sldMk cId="109857222" sldId="256"/>
            <ac:picMk id="5" creationId="{4355BD86-3459-47D7-89E8-8570F2BED45F}"/>
          </ac:picMkLst>
        </pc:picChg>
      </pc:sldChg>
      <pc:sldChg chg="add del">
        <pc:chgData name="Karunaratne D.C. it16037434" userId="28b4d36e-35e9-4514-b1fe-365f25bb4805" providerId="ADAL" clId="{F64A2C76-28C7-4866-BECB-583328DDFA13}" dt="2019-03-12T08:13:35.560" v="17" actId="2696"/>
        <pc:sldMkLst>
          <pc:docMk/>
          <pc:sldMk cId="1012402226" sldId="257"/>
        </pc:sldMkLst>
      </pc:sldChg>
      <pc:sldChg chg="addSp delSp modSp add">
        <pc:chgData name="Karunaratne D.C. it16037434" userId="28b4d36e-35e9-4514-b1fe-365f25bb4805" providerId="ADAL" clId="{F64A2C76-28C7-4866-BECB-583328DDFA13}" dt="2019-03-12T11:24:44.052" v="463" actId="207"/>
        <pc:sldMkLst>
          <pc:docMk/>
          <pc:sldMk cId="4238870360" sldId="258"/>
        </pc:sldMkLst>
        <pc:spChg chg="add del mod">
          <ac:chgData name="Karunaratne D.C. it16037434" userId="28b4d36e-35e9-4514-b1fe-365f25bb4805" providerId="ADAL" clId="{F64A2C76-28C7-4866-BECB-583328DDFA13}" dt="2019-03-12T08:17:57.735" v="31" actId="478"/>
          <ac:spMkLst>
            <pc:docMk/>
            <pc:sldMk cId="4238870360" sldId="258"/>
            <ac:spMk id="4" creationId="{66617D4B-FA0C-44C2-92F6-952D4AA6CFB0}"/>
          </ac:spMkLst>
        </pc:spChg>
        <pc:spChg chg="add del mod">
          <ac:chgData name="Karunaratne D.C. it16037434" userId="28b4d36e-35e9-4514-b1fe-365f25bb4805" providerId="ADAL" clId="{F64A2C76-28C7-4866-BECB-583328DDFA13}" dt="2019-03-12T08:17:57.735" v="31" actId="478"/>
          <ac:spMkLst>
            <pc:docMk/>
            <pc:sldMk cId="4238870360" sldId="258"/>
            <ac:spMk id="5" creationId="{44C46386-36D2-4EAB-A2AB-6E95409FCADF}"/>
          </ac:spMkLst>
        </pc:spChg>
        <pc:spChg chg="add del mod">
          <ac:chgData name="Karunaratne D.C. it16037434" userId="28b4d36e-35e9-4514-b1fe-365f25bb4805" providerId="ADAL" clId="{F64A2C76-28C7-4866-BECB-583328DDFA13}" dt="2019-03-12T08:17:57.735" v="31" actId="478"/>
          <ac:spMkLst>
            <pc:docMk/>
            <pc:sldMk cId="4238870360" sldId="258"/>
            <ac:spMk id="6" creationId="{094BB1E4-79AA-488C-92D3-26AEE8525CCB}"/>
          </ac:spMkLst>
        </pc:spChg>
        <pc:spChg chg="add del mod">
          <ac:chgData name="Karunaratne D.C. it16037434" userId="28b4d36e-35e9-4514-b1fe-365f25bb4805" providerId="ADAL" clId="{F64A2C76-28C7-4866-BECB-583328DDFA13}" dt="2019-03-12T08:17:57.735" v="31" actId="478"/>
          <ac:spMkLst>
            <pc:docMk/>
            <pc:sldMk cId="4238870360" sldId="258"/>
            <ac:spMk id="7" creationId="{8752577F-EEF4-4B2F-A0CF-5383CAE9A1F8}"/>
          </ac:spMkLst>
        </pc:spChg>
        <pc:spChg chg="add del mod">
          <ac:chgData name="Karunaratne D.C. it16037434" userId="28b4d36e-35e9-4514-b1fe-365f25bb4805" providerId="ADAL" clId="{F64A2C76-28C7-4866-BECB-583328DDFA13}" dt="2019-03-12T08:17:57.735" v="31" actId="478"/>
          <ac:spMkLst>
            <pc:docMk/>
            <pc:sldMk cId="4238870360" sldId="258"/>
            <ac:spMk id="8" creationId="{8E95420B-A68B-4215-9544-73C65C62C8EE}"/>
          </ac:spMkLst>
        </pc:spChg>
        <pc:spChg chg="add mod">
          <ac:chgData name="Karunaratne D.C. it16037434" userId="28b4d36e-35e9-4514-b1fe-365f25bb4805" providerId="ADAL" clId="{F64A2C76-28C7-4866-BECB-583328DDFA13}" dt="2019-03-12T11:24:44.052" v="463" actId="207"/>
          <ac:spMkLst>
            <pc:docMk/>
            <pc:sldMk cId="4238870360" sldId="258"/>
            <ac:spMk id="15" creationId="{C7332B19-83F2-4D7E-A705-7E2F7846FF4C}"/>
          </ac:spMkLst>
        </pc:spChg>
        <pc:graphicFrameChg chg="add del mod modGraphic">
          <ac:chgData name="Karunaratne D.C. it16037434" userId="28b4d36e-35e9-4514-b1fe-365f25bb4805" providerId="ADAL" clId="{F64A2C76-28C7-4866-BECB-583328DDFA13}" dt="2019-03-12T08:17:57.735" v="31" actId="478"/>
          <ac:graphicFrameMkLst>
            <pc:docMk/>
            <pc:sldMk cId="4238870360" sldId="258"/>
            <ac:graphicFrameMk id="2" creationId="{91BE00A6-8987-4AAB-88B2-DF068A7231DE}"/>
          </ac:graphicFrameMkLst>
        </pc:graphicFrameChg>
        <pc:graphicFrameChg chg="add del">
          <ac:chgData name="Karunaratne D.C. it16037434" userId="28b4d36e-35e9-4514-b1fe-365f25bb4805" providerId="ADAL" clId="{F64A2C76-28C7-4866-BECB-583328DDFA13}" dt="2019-03-12T08:18:41.273" v="49"/>
          <ac:graphicFrameMkLst>
            <pc:docMk/>
            <pc:sldMk cId="4238870360" sldId="258"/>
            <ac:graphicFrameMk id="16" creationId="{B573780A-548E-4F1B-8B70-92FA2BFF4D23}"/>
          </ac:graphicFrameMkLst>
        </pc:graphicFrameChg>
        <pc:graphicFrameChg chg="add del">
          <ac:chgData name="Karunaratne D.C. it16037434" userId="28b4d36e-35e9-4514-b1fe-365f25bb4805" providerId="ADAL" clId="{F64A2C76-28C7-4866-BECB-583328DDFA13}" dt="2019-03-12T08:18:40.841" v="48"/>
          <ac:graphicFrameMkLst>
            <pc:docMk/>
            <pc:sldMk cId="4238870360" sldId="258"/>
            <ac:graphicFrameMk id="17" creationId="{F27BE1B2-CF43-41CD-830F-C9D5AF0EDACF}"/>
          </ac:graphicFrameMkLst>
        </pc:graphicFrameChg>
        <pc:cxnChg chg="add del mod">
          <ac:chgData name="Karunaratne D.C. it16037434" userId="28b4d36e-35e9-4514-b1fe-365f25bb4805" providerId="ADAL" clId="{F64A2C76-28C7-4866-BECB-583328DDFA13}" dt="2019-03-12T08:17:57.735" v="31" actId="478"/>
          <ac:cxnSpMkLst>
            <pc:docMk/>
            <pc:sldMk cId="4238870360" sldId="258"/>
            <ac:cxnSpMk id="3" creationId="{EEF929C2-58B2-4402-A95D-560040664ECA}"/>
          </ac:cxnSpMkLst>
        </pc:cxnChg>
      </pc:sldChg>
      <pc:sldChg chg="addSp delSp modSp add del">
        <pc:chgData name="Karunaratne D.C. it16037434" userId="28b4d36e-35e9-4514-b1fe-365f25bb4805" providerId="ADAL" clId="{F64A2C76-28C7-4866-BECB-583328DDFA13}" dt="2019-03-12T12:05:42.309" v="2394" actId="2696"/>
        <pc:sldMkLst>
          <pc:docMk/>
          <pc:sldMk cId="560621344" sldId="259"/>
        </pc:sldMkLst>
        <pc:spChg chg="add del mod">
          <ac:chgData name="Karunaratne D.C. it16037434" userId="28b4d36e-35e9-4514-b1fe-365f25bb4805" providerId="ADAL" clId="{F64A2C76-28C7-4866-BECB-583328DDFA13}" dt="2019-03-12T11:43:10.270" v="1723" actId="478"/>
          <ac:spMkLst>
            <pc:docMk/>
            <pc:sldMk cId="560621344" sldId="259"/>
            <ac:spMk id="2" creationId="{CB43E7CA-FE7A-4946-8B0A-1783BA030615}"/>
          </ac:spMkLst>
        </pc:spChg>
        <pc:spChg chg="add del mod">
          <ac:chgData name="Karunaratne D.C. it16037434" userId="28b4d36e-35e9-4514-b1fe-365f25bb4805" providerId="ADAL" clId="{F64A2C76-28C7-4866-BECB-583328DDFA13}" dt="2019-03-12T11:51:11.691" v="1773" actId="478"/>
          <ac:spMkLst>
            <pc:docMk/>
            <pc:sldMk cId="560621344" sldId="259"/>
            <ac:spMk id="3" creationId="{27993F58-FB0E-487E-A83F-C4040B9E4363}"/>
          </ac:spMkLst>
        </pc:spChg>
        <pc:spChg chg="add mod">
          <ac:chgData name="Karunaratne D.C. it16037434" userId="28b4d36e-35e9-4514-b1fe-365f25bb4805" providerId="ADAL" clId="{F64A2C76-28C7-4866-BECB-583328DDFA13}" dt="2019-03-12T11:54:03.871" v="1818" actId="164"/>
          <ac:spMkLst>
            <pc:docMk/>
            <pc:sldMk cId="560621344" sldId="259"/>
            <ac:spMk id="6" creationId="{00A03F24-1A68-4F55-87FB-A192F4FAD8AB}"/>
          </ac:spMkLst>
        </pc:spChg>
        <pc:spChg chg="add mod">
          <ac:chgData name="Karunaratne D.C. it16037434" userId="28b4d36e-35e9-4514-b1fe-365f25bb4805" providerId="ADAL" clId="{F64A2C76-28C7-4866-BECB-583328DDFA13}" dt="2019-03-12T11:54:03.871" v="1818" actId="164"/>
          <ac:spMkLst>
            <pc:docMk/>
            <pc:sldMk cId="560621344" sldId="259"/>
            <ac:spMk id="7" creationId="{0087F78B-A8E1-48E9-A921-282DF757C6FC}"/>
          </ac:spMkLst>
        </pc:spChg>
        <pc:spChg chg="del mod">
          <ac:chgData name="Karunaratne D.C. it16037434" userId="28b4d36e-35e9-4514-b1fe-365f25bb4805" providerId="ADAL" clId="{F64A2C76-28C7-4866-BECB-583328DDFA13}" dt="2019-03-12T11:52:17.727" v="1786" actId="478"/>
          <ac:spMkLst>
            <pc:docMk/>
            <pc:sldMk cId="560621344" sldId="259"/>
            <ac:spMk id="15" creationId="{C7332B19-83F2-4D7E-A705-7E2F7846FF4C}"/>
          </ac:spMkLst>
        </pc:spChg>
        <pc:grpChg chg="add mod">
          <ac:chgData name="Karunaratne D.C. it16037434" userId="28b4d36e-35e9-4514-b1fe-365f25bb4805" providerId="ADAL" clId="{F64A2C76-28C7-4866-BECB-583328DDFA13}" dt="2019-03-12T11:54:03.871" v="1818" actId="164"/>
          <ac:grpSpMkLst>
            <pc:docMk/>
            <pc:sldMk cId="560621344" sldId="259"/>
            <ac:grpSpMk id="10" creationId="{CFEAA270-1675-4F4A-A848-1BCBD68A6EE9}"/>
          </ac:grpSpMkLst>
        </pc:grpChg>
        <pc:grpChg chg="add mod">
          <ac:chgData name="Karunaratne D.C. it16037434" userId="28b4d36e-35e9-4514-b1fe-365f25bb4805" providerId="ADAL" clId="{F64A2C76-28C7-4866-BECB-583328DDFA13}" dt="2019-03-12T11:54:07.666" v="1820"/>
          <ac:grpSpMkLst>
            <pc:docMk/>
            <pc:sldMk cId="560621344" sldId="259"/>
            <ac:grpSpMk id="12" creationId="{7EF78053-2C44-423F-B2D4-D0146CC13314}"/>
          </ac:grpSpMkLst>
        </pc:grpChg>
        <pc:picChg chg="add del mod modCrop">
          <ac:chgData name="Karunaratne D.C. it16037434" userId="28b4d36e-35e9-4514-b1fe-365f25bb4805" providerId="ADAL" clId="{F64A2C76-28C7-4866-BECB-583328DDFA13}" dt="2019-03-12T11:53:56.735" v="1817" actId="478"/>
          <ac:picMkLst>
            <pc:docMk/>
            <pc:sldMk cId="560621344" sldId="259"/>
            <ac:picMk id="5" creationId="{141D2AD5-F9FA-4447-993F-116C098BE95A}"/>
          </ac:picMkLst>
        </pc:picChg>
        <pc:cxnChg chg="add mod">
          <ac:chgData name="Karunaratne D.C. it16037434" userId="28b4d36e-35e9-4514-b1fe-365f25bb4805" providerId="ADAL" clId="{F64A2C76-28C7-4866-BECB-583328DDFA13}" dt="2019-03-12T11:54:03.871" v="1818" actId="164"/>
          <ac:cxnSpMkLst>
            <pc:docMk/>
            <pc:sldMk cId="560621344" sldId="259"/>
            <ac:cxnSpMk id="9" creationId="{0326A24E-8D56-4A99-ADE3-AA1FA3E79693}"/>
          </ac:cxnSpMkLst>
        </pc:cxnChg>
      </pc:sldChg>
      <pc:sldChg chg="add del">
        <pc:chgData name="Karunaratne D.C. it16037434" userId="28b4d36e-35e9-4514-b1fe-365f25bb4805" providerId="ADAL" clId="{F64A2C76-28C7-4866-BECB-583328DDFA13}" dt="2019-03-12T08:13:41.954" v="20" actId="2696"/>
        <pc:sldMkLst>
          <pc:docMk/>
          <pc:sldMk cId="3713817797" sldId="259"/>
        </pc:sldMkLst>
      </pc:sldChg>
      <pc:sldChg chg="add del">
        <pc:chgData name="Karunaratne D.C. it16037434" userId="28b4d36e-35e9-4514-b1fe-365f25bb4805" providerId="ADAL" clId="{F64A2C76-28C7-4866-BECB-583328DDFA13}" dt="2019-03-12T08:13:41.957" v="21" actId="2696"/>
        <pc:sldMkLst>
          <pc:docMk/>
          <pc:sldMk cId="3190466406" sldId="260"/>
        </pc:sldMkLst>
      </pc:sldChg>
      <pc:sldChg chg="addSp delSp modSp add">
        <pc:chgData name="Karunaratne D.C. it16037434" userId="28b4d36e-35e9-4514-b1fe-365f25bb4805" providerId="ADAL" clId="{F64A2C76-28C7-4866-BECB-583328DDFA13}" dt="2019-03-13T08:58:36.853" v="4651"/>
        <pc:sldMkLst>
          <pc:docMk/>
          <pc:sldMk cId="4085705955" sldId="260"/>
        </pc:sldMkLst>
        <pc:spChg chg="add del mod">
          <ac:chgData name="Karunaratne D.C. it16037434" userId="28b4d36e-35e9-4514-b1fe-365f25bb4805" providerId="ADAL" clId="{F64A2C76-28C7-4866-BECB-583328DDFA13}" dt="2019-03-13T08:45:48.127" v="4612" actId="1076"/>
          <ac:spMkLst>
            <pc:docMk/>
            <pc:sldMk cId="4085705955" sldId="260"/>
            <ac:spMk id="2" creationId="{2B9A9DEC-D7AA-47EF-B9D0-9CDCB17B92E1}"/>
          </ac:spMkLst>
        </pc:spChg>
        <pc:spChg chg="mod">
          <ac:chgData name="Karunaratne D.C. it16037434" userId="28b4d36e-35e9-4514-b1fe-365f25bb4805" providerId="ADAL" clId="{F64A2C76-28C7-4866-BECB-583328DDFA13}" dt="2019-03-12T15:56:10.972" v="3174" actId="1076"/>
          <ac:spMkLst>
            <pc:docMk/>
            <pc:sldMk cId="4085705955" sldId="260"/>
            <ac:spMk id="6" creationId="{1EC1F0B0-CB5D-4718-A8B7-E42F683DA244}"/>
          </ac:spMkLst>
        </pc:spChg>
        <pc:spChg chg="mod">
          <ac:chgData name="Karunaratne D.C. it16037434" userId="28b4d36e-35e9-4514-b1fe-365f25bb4805" providerId="ADAL" clId="{F64A2C76-28C7-4866-BECB-583328DDFA13}" dt="2019-03-12T12:06:03.312" v="2409" actId="20577"/>
          <ac:spMkLst>
            <pc:docMk/>
            <pc:sldMk cId="4085705955" sldId="260"/>
            <ac:spMk id="15" creationId="{C7332B19-83F2-4D7E-A705-7E2F7846FF4C}"/>
          </ac:spMkLst>
        </pc:spChg>
        <pc:picChg chg="add mod ord">
          <ac:chgData name="Karunaratne D.C. it16037434" userId="28b4d36e-35e9-4514-b1fe-365f25bb4805" providerId="ADAL" clId="{F64A2C76-28C7-4866-BECB-583328DDFA13}" dt="2019-03-13T08:34:10.208" v="4318"/>
          <ac:picMkLst>
            <pc:docMk/>
            <pc:sldMk cId="4085705955" sldId="260"/>
            <ac:picMk id="4" creationId="{184A235D-9CDC-477A-87AC-2E833704BB04}"/>
          </ac:picMkLst>
        </pc:picChg>
        <pc:picChg chg="add del mod">
          <ac:chgData name="Karunaratne D.C. it16037434" userId="28b4d36e-35e9-4514-b1fe-365f25bb4805" providerId="ADAL" clId="{F64A2C76-28C7-4866-BECB-583328DDFA13}" dt="2019-03-13T08:33:38.230" v="4312" actId="478"/>
          <ac:picMkLst>
            <pc:docMk/>
            <pc:sldMk cId="4085705955" sldId="260"/>
            <ac:picMk id="6" creationId="{41BC09CE-7B9D-4524-84B5-9F2EF96AF2BA}"/>
          </ac:picMkLst>
        </pc:picChg>
        <pc:picChg chg="add del mod">
          <ac:chgData name="Karunaratne D.C. it16037434" userId="28b4d36e-35e9-4514-b1fe-365f25bb4805" providerId="ADAL" clId="{F64A2C76-28C7-4866-BECB-583328DDFA13}" dt="2019-03-13T08:58:36.853" v="4651"/>
          <ac:picMkLst>
            <pc:docMk/>
            <pc:sldMk cId="4085705955" sldId="260"/>
            <ac:picMk id="8" creationId="{38227A6C-27E9-41FC-86E5-4B921448A881}"/>
          </ac:picMkLst>
        </pc:picChg>
      </pc:sldChg>
      <pc:sldChg chg="addSp modSp add">
        <pc:chgData name="Karunaratne D.C. it16037434" userId="28b4d36e-35e9-4514-b1fe-365f25bb4805" providerId="ADAL" clId="{F64A2C76-28C7-4866-BECB-583328DDFA13}" dt="2019-03-12T15:59:38.194" v="3231" actId="20577"/>
        <pc:sldMkLst>
          <pc:docMk/>
          <pc:sldMk cId="1932023665" sldId="261"/>
        </pc:sldMkLst>
        <pc:spChg chg="add mod">
          <ac:chgData name="Karunaratne D.C. it16037434" userId="28b4d36e-35e9-4514-b1fe-365f25bb4805" providerId="ADAL" clId="{F64A2C76-28C7-4866-BECB-583328DDFA13}" dt="2019-03-12T15:59:38.194" v="3231" actId="20577"/>
          <ac:spMkLst>
            <pc:docMk/>
            <pc:sldMk cId="1932023665" sldId="261"/>
            <ac:spMk id="3" creationId="{31404027-91D7-4ACF-90A2-7EFF45132E37}"/>
          </ac:spMkLst>
        </pc:spChg>
        <pc:spChg chg="mod">
          <ac:chgData name="Karunaratne D.C. it16037434" userId="28b4d36e-35e9-4514-b1fe-365f25bb4805" providerId="ADAL" clId="{F64A2C76-28C7-4866-BECB-583328DDFA13}" dt="2019-03-12T11:29:45.070" v="677" actId="20577"/>
          <ac:spMkLst>
            <pc:docMk/>
            <pc:sldMk cId="1932023665" sldId="261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5:29:28.375" v="2741" actId="12"/>
        <pc:sldMkLst>
          <pc:docMk/>
          <pc:sldMk cId="1021382581" sldId="262"/>
        </pc:sldMkLst>
        <pc:spChg chg="add mod">
          <ac:chgData name="Karunaratne D.C. it16037434" userId="28b4d36e-35e9-4514-b1fe-365f25bb4805" providerId="ADAL" clId="{F64A2C76-28C7-4866-BECB-583328DDFA13}" dt="2019-03-12T15:29:28.375" v="2741" actId="12"/>
          <ac:spMkLst>
            <pc:docMk/>
            <pc:sldMk cId="1021382581" sldId="262"/>
            <ac:spMk id="3" creationId="{ED79F6F6-AE45-46E3-A157-193B571CD2D7}"/>
          </ac:spMkLst>
        </pc:spChg>
        <pc:spChg chg="mod">
          <ac:chgData name="Karunaratne D.C. it16037434" userId="28b4d36e-35e9-4514-b1fe-365f25bb4805" providerId="ADAL" clId="{F64A2C76-28C7-4866-BECB-583328DDFA13}" dt="2019-03-12T11:29:58.453" v="695" actId="20577"/>
          <ac:spMkLst>
            <pc:docMk/>
            <pc:sldMk cId="1021382581" sldId="262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6:01:12.243" v="3252" actId="20577"/>
        <pc:sldMkLst>
          <pc:docMk/>
          <pc:sldMk cId="2004881205" sldId="263"/>
        </pc:sldMkLst>
        <pc:spChg chg="add mod">
          <ac:chgData name="Karunaratne D.C. it16037434" userId="28b4d36e-35e9-4514-b1fe-365f25bb4805" providerId="ADAL" clId="{F64A2C76-28C7-4866-BECB-583328DDFA13}" dt="2019-03-12T16:01:12.243" v="3252" actId="20577"/>
          <ac:spMkLst>
            <pc:docMk/>
            <pc:sldMk cId="2004881205" sldId="263"/>
            <ac:spMk id="3" creationId="{300C882D-E8A2-4D89-ADF7-0BA2D13D95CE}"/>
          </ac:spMkLst>
        </pc:spChg>
        <pc:spChg chg="mod">
          <ac:chgData name="Karunaratne D.C. it16037434" userId="28b4d36e-35e9-4514-b1fe-365f25bb4805" providerId="ADAL" clId="{F64A2C76-28C7-4866-BECB-583328DDFA13}" dt="2019-03-12T11:32:45.576" v="865" actId="1076"/>
          <ac:spMkLst>
            <pc:docMk/>
            <pc:sldMk cId="2004881205" sldId="263"/>
            <ac:spMk id="15" creationId="{C7332B19-83F2-4D7E-A705-7E2F7846FF4C}"/>
          </ac:spMkLst>
        </pc:spChg>
      </pc:sldChg>
      <pc:sldChg chg="addSp modSp add ord">
        <pc:chgData name="Karunaratne D.C. it16037434" userId="28b4d36e-35e9-4514-b1fe-365f25bb4805" providerId="ADAL" clId="{F64A2C76-28C7-4866-BECB-583328DDFA13}" dt="2019-03-13T08:53:35.124" v="4648"/>
        <pc:sldMkLst>
          <pc:docMk/>
          <pc:sldMk cId="813387408" sldId="264"/>
        </pc:sldMkLst>
        <pc:spChg chg="add mod">
          <ac:chgData name="Karunaratne D.C. it16037434" userId="28b4d36e-35e9-4514-b1fe-365f25bb4805" providerId="ADAL" clId="{F64A2C76-28C7-4866-BECB-583328DDFA13}" dt="2019-03-12T15:31:51.066" v="2864" actId="20577"/>
          <ac:spMkLst>
            <pc:docMk/>
            <pc:sldMk cId="813387408" sldId="264"/>
            <ac:spMk id="3" creationId="{978B9FEE-0FA7-43AD-A700-A313E5F45D33}"/>
          </ac:spMkLst>
        </pc:spChg>
        <pc:spChg chg="mod">
          <ac:chgData name="Karunaratne D.C. it16037434" userId="28b4d36e-35e9-4514-b1fe-365f25bb4805" providerId="ADAL" clId="{F64A2C76-28C7-4866-BECB-583328DDFA13}" dt="2019-03-13T08:49:42.012" v="4645" actId="20577"/>
          <ac:spMkLst>
            <pc:docMk/>
            <pc:sldMk cId="813387408" sldId="264"/>
            <ac:spMk id="6" creationId="{C6E04EFB-73F8-43FC-8E3B-DE813D02B696}"/>
          </ac:spMkLst>
        </pc:spChg>
        <pc:spChg chg="mod">
          <ac:chgData name="Karunaratne D.C. it16037434" userId="28b4d36e-35e9-4514-b1fe-365f25bb4805" providerId="ADAL" clId="{F64A2C76-28C7-4866-BECB-583328DDFA13}" dt="2019-03-12T11:30:45.279" v="726" actId="20577"/>
          <ac:spMkLst>
            <pc:docMk/>
            <pc:sldMk cId="813387408" sldId="264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5:33:24.003" v="2905" actId="20577"/>
        <pc:sldMkLst>
          <pc:docMk/>
          <pc:sldMk cId="3740672330" sldId="265"/>
        </pc:sldMkLst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4" creationId="{42A674A1-8812-4A66-BEF5-C1A988955F70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5" creationId="{72D31A0B-584A-486C-AC20-55EB11605A52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6" creationId="{6F0AD10F-24D0-49C8-A4AA-9907CDC31F97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7" creationId="{E5453630-5DB6-4F1D-B517-1C34D4EB8AC7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9" creationId="{D1B45F19-A6D4-4A17-A2C1-91DF6F2C5C9D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2" creationId="{E958834C-FC8E-4C91-A94A-51BD5201B72B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3" creationId="{B1677020-DE25-41AD-BF31-321A1D32F1D4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4" creationId="{8CFE8D7E-0879-4F74-9AB2-E9EAFBB7A24C}"/>
          </ac:spMkLst>
        </pc:spChg>
        <pc:spChg chg="mod">
          <ac:chgData name="Karunaratne D.C. it16037434" userId="28b4d36e-35e9-4514-b1fe-365f25bb4805" providerId="ADAL" clId="{F64A2C76-28C7-4866-BECB-583328DDFA13}" dt="2019-03-12T11:31:03.348" v="750" actId="20577"/>
          <ac:spMkLst>
            <pc:docMk/>
            <pc:sldMk cId="3740672330" sldId="265"/>
            <ac:spMk id="15" creationId="{C7332B19-83F2-4D7E-A705-7E2F7846FF4C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6" creationId="{12884A92-9DF8-4282-914C-61AF713747F4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7" creationId="{35FEC5D9-FFA3-49B9-9579-E96D542F760E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8" creationId="{BED0885F-A56B-4D3E-95E7-82D43887B134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19" creationId="{8F462A5A-319A-46D8-8C05-652CC9965FCC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0" creationId="{DBBC19AF-66FB-4E76-A548-907DFBB703C8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1" creationId="{2512BDBF-1001-49AB-BF39-9A2E60FB1BE0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2" creationId="{48400793-E08B-42BB-94ED-BADC8885E1B3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4" creationId="{FA1E7E28-C1EC-450E-897F-A55946B690DD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5" creationId="{654D02F2-EFF5-40C9-9366-62D0CC77E821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6" creationId="{C0BE1034-11BA-428E-9353-3531C0D28CE0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7" creationId="{D65E68A0-5C1B-4D37-990D-E2DEEF9B5DC8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8" creationId="{FFB6D3DC-DFF7-4798-99FB-DAE0ACFAB949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29" creationId="{4D61C72D-D861-41FB-BDB4-CB5BF3D30F3D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0" creationId="{7C3581C6-D70C-4CC9-A4F3-C46CFE525C4A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1" creationId="{DF9E433F-86DB-4FC5-98C0-561FFC87BF96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2" creationId="{3994FB7A-B212-4329-836A-55B6AB380E6C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3" creationId="{A411CDCD-9B31-4ED8-82B8-5CF6C37DF094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4" creationId="{02B82238-A4FE-41F3-A41E-BE3419E379E6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5" creationId="{216126DD-6756-48DE-8DB6-0595F1DEFD60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6" creationId="{D56CAE2D-DB94-4425-9CC5-27DFB2551F53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7" creationId="{538ABAF3-73EE-4280-914E-58B494179B4E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8" creationId="{1C411079-272E-4CFC-93E9-3437EF75A5F0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39" creationId="{02BF24BE-8B4B-4109-B86D-629865323121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40" creationId="{84B46D65-C471-4E94-AFC5-36EAF90519BE}"/>
          </ac:spMkLst>
        </pc:spChg>
        <pc:spChg chg="add">
          <ac:chgData name="Karunaratne D.C. it16037434" userId="28b4d36e-35e9-4514-b1fe-365f25bb4805" providerId="ADAL" clId="{F64A2C76-28C7-4866-BECB-583328DDFA13}" dt="2019-03-12T15:32:34.987" v="2865"/>
          <ac:spMkLst>
            <pc:docMk/>
            <pc:sldMk cId="3740672330" sldId="265"/>
            <ac:spMk id="41" creationId="{F27F3306-1E6C-45E3-9E9B-BB11F1CBEB99}"/>
          </ac:spMkLst>
        </pc:spChg>
        <pc:spChg chg="add mod">
          <ac:chgData name="Karunaratne D.C. it16037434" userId="28b4d36e-35e9-4514-b1fe-365f25bb4805" providerId="ADAL" clId="{F64A2C76-28C7-4866-BECB-583328DDFA13}" dt="2019-03-12T15:33:24.003" v="2905" actId="20577"/>
          <ac:spMkLst>
            <pc:docMk/>
            <pc:sldMk cId="3740672330" sldId="265"/>
            <ac:spMk id="42" creationId="{AA22D77A-5D78-46D3-9DDB-8F6E77EF1D7B}"/>
          </ac:spMkLst>
        </pc:spChg>
        <pc:grpChg chg="add mod">
          <ac:chgData name="Karunaratne D.C. it16037434" userId="28b4d36e-35e9-4514-b1fe-365f25bb4805" providerId="ADAL" clId="{F64A2C76-28C7-4866-BECB-583328DDFA13}" dt="2019-03-12T15:32:52.693" v="2870" actId="14100"/>
          <ac:grpSpMkLst>
            <pc:docMk/>
            <pc:sldMk cId="3740672330" sldId="265"/>
            <ac:grpSpMk id="3" creationId="{7420E26C-C27F-4AD0-A018-F53A7D9EBE12}"/>
          </ac:grpSpMkLst>
        </pc:grpChg>
        <pc:picChg chg="add">
          <ac:chgData name="Karunaratne D.C. it16037434" userId="28b4d36e-35e9-4514-b1fe-365f25bb4805" providerId="ADAL" clId="{F64A2C76-28C7-4866-BECB-583328DDFA13}" dt="2019-03-12T15:32:34.987" v="2865"/>
          <ac:picMkLst>
            <pc:docMk/>
            <pc:sldMk cId="3740672330" sldId="265"/>
            <ac:picMk id="8" creationId="{06952355-D4E3-482C-870D-4BE84421649A}"/>
          </ac:picMkLst>
        </pc:picChg>
        <pc:picChg chg="add">
          <ac:chgData name="Karunaratne D.C. it16037434" userId="28b4d36e-35e9-4514-b1fe-365f25bb4805" providerId="ADAL" clId="{F64A2C76-28C7-4866-BECB-583328DDFA13}" dt="2019-03-12T15:32:34.987" v="2865"/>
          <ac:picMkLst>
            <pc:docMk/>
            <pc:sldMk cId="3740672330" sldId="265"/>
            <ac:picMk id="10" creationId="{37547A9A-3263-461D-97FE-75C7E63B6031}"/>
          </ac:picMkLst>
        </pc:picChg>
        <pc:picChg chg="add">
          <ac:chgData name="Karunaratne D.C. it16037434" userId="28b4d36e-35e9-4514-b1fe-365f25bb4805" providerId="ADAL" clId="{F64A2C76-28C7-4866-BECB-583328DDFA13}" dt="2019-03-12T15:32:34.987" v="2865"/>
          <ac:picMkLst>
            <pc:docMk/>
            <pc:sldMk cId="3740672330" sldId="265"/>
            <ac:picMk id="11" creationId="{47929B32-CD4F-4DD2-8E57-3F8583C26545}"/>
          </ac:picMkLst>
        </pc:picChg>
        <pc:picChg chg="add">
          <ac:chgData name="Karunaratne D.C. it16037434" userId="28b4d36e-35e9-4514-b1fe-365f25bb4805" providerId="ADAL" clId="{F64A2C76-28C7-4866-BECB-583328DDFA13}" dt="2019-03-12T15:32:34.987" v="2865"/>
          <ac:picMkLst>
            <pc:docMk/>
            <pc:sldMk cId="3740672330" sldId="265"/>
            <ac:picMk id="23" creationId="{56E8AFD3-C4A2-4C70-82E3-3232B6CADCE7}"/>
          </ac:picMkLst>
        </pc:picChg>
      </pc:sldChg>
      <pc:sldChg chg="addSp modSp add">
        <pc:chgData name="Karunaratne D.C. it16037434" userId="28b4d36e-35e9-4514-b1fe-365f25bb4805" providerId="ADAL" clId="{F64A2C76-28C7-4866-BECB-583328DDFA13}" dt="2019-03-12T15:34:10.359" v="2961" actId="20577"/>
        <pc:sldMkLst>
          <pc:docMk/>
          <pc:sldMk cId="1653903280" sldId="266"/>
        </pc:sldMkLst>
        <pc:spChg chg="add mod">
          <ac:chgData name="Karunaratne D.C. it16037434" userId="28b4d36e-35e9-4514-b1fe-365f25bb4805" providerId="ADAL" clId="{F64A2C76-28C7-4866-BECB-583328DDFA13}" dt="2019-03-12T15:34:10.359" v="2961" actId="20577"/>
          <ac:spMkLst>
            <pc:docMk/>
            <pc:sldMk cId="1653903280" sldId="266"/>
            <ac:spMk id="3" creationId="{F3793B2C-26A3-4B9F-8B3F-EBFBB53651CD}"/>
          </ac:spMkLst>
        </pc:spChg>
        <pc:spChg chg="mod">
          <ac:chgData name="Karunaratne D.C. it16037434" userId="28b4d36e-35e9-4514-b1fe-365f25bb4805" providerId="ADAL" clId="{F64A2C76-28C7-4866-BECB-583328DDFA13}" dt="2019-03-12T11:31:26.180" v="763" actId="20577"/>
          <ac:spMkLst>
            <pc:docMk/>
            <pc:sldMk cId="1653903280" sldId="266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5:34:35.830" v="3000" actId="20577"/>
        <pc:sldMkLst>
          <pc:docMk/>
          <pc:sldMk cId="2216187463" sldId="267"/>
        </pc:sldMkLst>
        <pc:spChg chg="add mod">
          <ac:chgData name="Karunaratne D.C. it16037434" userId="28b4d36e-35e9-4514-b1fe-365f25bb4805" providerId="ADAL" clId="{F64A2C76-28C7-4866-BECB-583328DDFA13}" dt="2019-03-12T15:34:35.830" v="3000" actId="20577"/>
          <ac:spMkLst>
            <pc:docMk/>
            <pc:sldMk cId="2216187463" sldId="267"/>
            <ac:spMk id="3" creationId="{57A21687-3C8F-45B6-97B0-AA08EF4D493C}"/>
          </ac:spMkLst>
        </pc:spChg>
        <pc:spChg chg="mod">
          <ac:chgData name="Karunaratne D.C. it16037434" userId="28b4d36e-35e9-4514-b1fe-365f25bb4805" providerId="ADAL" clId="{F64A2C76-28C7-4866-BECB-583328DDFA13}" dt="2019-03-12T11:31:55.774" v="793" actId="20577"/>
          <ac:spMkLst>
            <pc:docMk/>
            <pc:sldMk cId="2216187463" sldId="267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5:34:40.565" v="3002" actId="1036"/>
        <pc:sldMkLst>
          <pc:docMk/>
          <pc:sldMk cId="3436439566" sldId="268"/>
        </pc:sldMkLst>
        <pc:spChg chg="add mod">
          <ac:chgData name="Karunaratne D.C. it16037434" userId="28b4d36e-35e9-4514-b1fe-365f25bb4805" providerId="ADAL" clId="{F64A2C76-28C7-4866-BECB-583328DDFA13}" dt="2019-03-12T15:34:40.565" v="3002" actId="1036"/>
          <ac:spMkLst>
            <pc:docMk/>
            <pc:sldMk cId="3436439566" sldId="268"/>
            <ac:spMk id="3" creationId="{52EB09A3-3841-48D2-9977-BD5CA8A52AAD}"/>
          </ac:spMkLst>
        </pc:spChg>
        <pc:spChg chg="mod">
          <ac:chgData name="Karunaratne D.C. it16037434" userId="28b4d36e-35e9-4514-b1fe-365f25bb4805" providerId="ADAL" clId="{F64A2C76-28C7-4866-BECB-583328DDFA13}" dt="2019-03-12T11:32:30.230" v="863" actId="207"/>
          <ac:spMkLst>
            <pc:docMk/>
            <pc:sldMk cId="3436439566" sldId="268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5:34:42.427" v="3003"/>
        <pc:sldMkLst>
          <pc:docMk/>
          <pc:sldMk cId="226589654" sldId="269"/>
        </pc:sldMkLst>
        <pc:spChg chg="add">
          <ac:chgData name="Karunaratne D.C. it16037434" userId="28b4d36e-35e9-4514-b1fe-365f25bb4805" providerId="ADAL" clId="{F64A2C76-28C7-4866-BECB-583328DDFA13}" dt="2019-03-12T15:34:42.427" v="3003"/>
          <ac:spMkLst>
            <pc:docMk/>
            <pc:sldMk cId="226589654" sldId="269"/>
            <ac:spMk id="3" creationId="{41780927-721A-4951-8DFE-798E767B1D25}"/>
          </ac:spMkLst>
        </pc:spChg>
        <pc:spChg chg="mod">
          <ac:chgData name="Karunaratne D.C. it16037434" userId="28b4d36e-35e9-4514-b1fe-365f25bb4805" providerId="ADAL" clId="{F64A2C76-28C7-4866-BECB-583328DDFA13}" dt="2019-03-12T11:33:17.734" v="898" actId="20577"/>
          <ac:spMkLst>
            <pc:docMk/>
            <pc:sldMk cId="226589654" sldId="269"/>
            <ac:spMk id="15" creationId="{C7332B19-83F2-4D7E-A705-7E2F7846FF4C}"/>
          </ac:spMkLst>
        </pc:spChg>
      </pc:sldChg>
      <pc:sldChg chg="addSp modSp add">
        <pc:chgData name="Karunaratne D.C. it16037434" userId="28b4d36e-35e9-4514-b1fe-365f25bb4805" providerId="ADAL" clId="{F64A2C76-28C7-4866-BECB-583328DDFA13}" dt="2019-03-12T16:09:27.044" v="3553" actId="20577"/>
        <pc:sldMkLst>
          <pc:docMk/>
          <pc:sldMk cId="1895208300" sldId="270"/>
        </pc:sldMkLst>
        <pc:spChg chg="add mod">
          <ac:chgData name="Karunaratne D.C. it16037434" userId="28b4d36e-35e9-4514-b1fe-365f25bb4805" providerId="ADAL" clId="{F64A2C76-28C7-4866-BECB-583328DDFA13}" dt="2019-03-12T16:09:27.044" v="3553" actId="20577"/>
          <ac:spMkLst>
            <pc:docMk/>
            <pc:sldMk cId="1895208300" sldId="270"/>
            <ac:spMk id="3" creationId="{1C464DB1-8017-4C19-90A9-499C48FC49CD}"/>
          </ac:spMkLst>
        </pc:spChg>
        <pc:spChg chg="mod">
          <ac:chgData name="Karunaratne D.C. it16037434" userId="28b4d36e-35e9-4514-b1fe-365f25bb4805" providerId="ADAL" clId="{F64A2C76-28C7-4866-BECB-583328DDFA13}" dt="2019-03-12T15:34:59.042" v="3026" actId="20577"/>
          <ac:spMkLst>
            <pc:docMk/>
            <pc:sldMk cId="1895208300" sldId="270"/>
            <ac:spMk id="15" creationId="{C7332B19-83F2-4D7E-A705-7E2F7846FF4C}"/>
          </ac:spMkLst>
        </pc:spChg>
        <pc:picChg chg="add mod">
          <ac:chgData name="Karunaratne D.C. it16037434" userId="28b4d36e-35e9-4514-b1fe-365f25bb4805" providerId="ADAL" clId="{F64A2C76-28C7-4866-BECB-583328DDFA13}" dt="2019-03-12T15:39:16.628" v="3084" actId="1076"/>
          <ac:picMkLst>
            <pc:docMk/>
            <pc:sldMk cId="1895208300" sldId="270"/>
            <ac:picMk id="4" creationId="{29953E17-0E60-4FB6-82B4-77BFD2AABB3A}"/>
          </ac:picMkLst>
        </pc:picChg>
        <pc:picChg chg="add mod">
          <ac:chgData name="Karunaratne D.C. it16037434" userId="28b4d36e-35e9-4514-b1fe-365f25bb4805" providerId="ADAL" clId="{F64A2C76-28C7-4866-BECB-583328DDFA13}" dt="2019-03-12T15:39:16.628" v="3084" actId="1076"/>
          <ac:picMkLst>
            <pc:docMk/>
            <pc:sldMk cId="1895208300" sldId="270"/>
            <ac:picMk id="5" creationId="{F8790D2E-9119-4CA7-819C-84BC9D8390BD}"/>
          </ac:picMkLst>
        </pc:picChg>
        <pc:picChg chg="add mod">
          <ac:chgData name="Karunaratne D.C. it16037434" userId="28b4d36e-35e9-4514-b1fe-365f25bb4805" providerId="ADAL" clId="{F64A2C76-28C7-4866-BECB-583328DDFA13}" dt="2019-03-12T15:39:16.628" v="3084" actId="1076"/>
          <ac:picMkLst>
            <pc:docMk/>
            <pc:sldMk cId="1895208300" sldId="270"/>
            <ac:picMk id="6" creationId="{8FA1771E-3A93-48C9-9154-A98844ECE6A9}"/>
          </ac:picMkLst>
        </pc:picChg>
        <pc:picChg chg="add mod">
          <ac:chgData name="Karunaratne D.C. it16037434" userId="28b4d36e-35e9-4514-b1fe-365f25bb4805" providerId="ADAL" clId="{F64A2C76-28C7-4866-BECB-583328DDFA13}" dt="2019-03-12T15:39:16.628" v="3084" actId="1076"/>
          <ac:picMkLst>
            <pc:docMk/>
            <pc:sldMk cId="1895208300" sldId="270"/>
            <ac:picMk id="7" creationId="{0FB9150D-DD79-4493-A790-0092E22428BC}"/>
          </ac:picMkLst>
        </pc:picChg>
        <pc:picChg chg="add mod">
          <ac:chgData name="Karunaratne D.C. it16037434" userId="28b4d36e-35e9-4514-b1fe-365f25bb4805" providerId="ADAL" clId="{F64A2C76-28C7-4866-BECB-583328DDFA13}" dt="2019-03-12T15:39:16.628" v="3084" actId="1076"/>
          <ac:picMkLst>
            <pc:docMk/>
            <pc:sldMk cId="1895208300" sldId="270"/>
            <ac:picMk id="8" creationId="{7AC01638-7705-4172-B38C-FBD2CAF352C0}"/>
          </ac:picMkLst>
        </pc:picChg>
        <pc:picChg chg="add mod">
          <ac:chgData name="Karunaratne D.C. it16037434" userId="28b4d36e-35e9-4514-b1fe-365f25bb4805" providerId="ADAL" clId="{F64A2C76-28C7-4866-BECB-583328DDFA13}" dt="2019-03-12T15:39:16.628" v="3084" actId="1076"/>
          <ac:picMkLst>
            <pc:docMk/>
            <pc:sldMk cId="1895208300" sldId="270"/>
            <ac:picMk id="10" creationId="{6BC046FC-0894-46E4-830E-F88E29BD22DA}"/>
          </ac:picMkLst>
        </pc:picChg>
      </pc:sldChg>
      <pc:sldChg chg="addSp modSp add">
        <pc:chgData name="Karunaratne D.C. it16037434" userId="28b4d36e-35e9-4514-b1fe-365f25bb4805" providerId="ADAL" clId="{F64A2C76-28C7-4866-BECB-583328DDFA13}" dt="2019-03-13T08:49:36.622" v="4643" actId="20577"/>
        <pc:sldMkLst>
          <pc:docMk/>
          <pc:sldMk cId="3914348924" sldId="271"/>
        </pc:sldMkLst>
        <pc:spChg chg="add mod">
          <ac:chgData name="Karunaratne D.C. it16037434" userId="28b4d36e-35e9-4514-b1fe-365f25bb4805" providerId="ADAL" clId="{F64A2C76-28C7-4866-BECB-583328DDFA13}" dt="2019-03-13T08:49:36.622" v="4643" actId="20577"/>
          <ac:spMkLst>
            <pc:docMk/>
            <pc:sldMk cId="3914348924" sldId="271"/>
            <ac:spMk id="2" creationId="{7DE83693-07B7-4C07-8AC7-B8BAB5D8A0A4}"/>
          </ac:spMkLst>
        </pc:spChg>
        <pc:spChg chg="mod">
          <ac:chgData name="Karunaratne D.C. it16037434" userId="28b4d36e-35e9-4514-b1fe-365f25bb4805" providerId="ADAL" clId="{F64A2C76-28C7-4866-BECB-583328DDFA13}" dt="2019-03-12T11:34:04.027" v="931" actId="20577"/>
          <ac:spMkLst>
            <pc:docMk/>
            <pc:sldMk cId="3914348924" sldId="271"/>
            <ac:spMk id="15" creationId="{C7332B19-83F2-4D7E-A705-7E2F7846FF4C}"/>
          </ac:spMkLst>
        </pc:spChg>
      </pc:sldChg>
      <pc:sldChg chg="addSp delSp modSp add">
        <pc:chgData name="Karunaratne D.C. it16037434" userId="28b4d36e-35e9-4514-b1fe-365f25bb4805" providerId="ADAL" clId="{F64A2C76-28C7-4866-BECB-583328DDFA13}" dt="2019-03-12T11:38:45.178" v="1382" actId="2711"/>
        <pc:sldMkLst>
          <pc:docMk/>
          <pc:sldMk cId="1860833333" sldId="272"/>
        </pc:sldMkLst>
        <pc:spChg chg="add mod">
          <ac:chgData name="Karunaratne D.C. it16037434" userId="28b4d36e-35e9-4514-b1fe-365f25bb4805" providerId="ADAL" clId="{F64A2C76-28C7-4866-BECB-583328DDFA13}" dt="2019-03-12T11:38:45.178" v="1382" actId="2711"/>
          <ac:spMkLst>
            <pc:docMk/>
            <pc:sldMk cId="1860833333" sldId="272"/>
            <ac:spMk id="2" creationId="{695DFF5C-498C-4E58-B175-7A32E916BFC2}"/>
          </ac:spMkLst>
        </pc:spChg>
        <pc:spChg chg="del">
          <ac:chgData name="Karunaratne D.C. it16037434" userId="28b4d36e-35e9-4514-b1fe-365f25bb4805" providerId="ADAL" clId="{F64A2C76-28C7-4866-BECB-583328DDFA13}" dt="2019-03-12T11:37:27.657" v="1304" actId="478"/>
          <ac:spMkLst>
            <pc:docMk/>
            <pc:sldMk cId="1860833333" sldId="272"/>
            <ac:spMk id="15" creationId="{C7332B19-83F2-4D7E-A705-7E2F7846FF4C}"/>
          </ac:spMkLst>
        </pc:spChg>
      </pc:sldChg>
      <pc:sldChg chg="addSp delSp modSp add del">
        <pc:chgData name="Karunaratne D.C. it16037434" userId="28b4d36e-35e9-4514-b1fe-365f25bb4805" providerId="ADAL" clId="{F64A2C76-28C7-4866-BECB-583328DDFA13}" dt="2019-03-12T12:05:55.969" v="2397" actId="2696"/>
        <pc:sldMkLst>
          <pc:docMk/>
          <pc:sldMk cId="311621170" sldId="273"/>
        </pc:sldMkLst>
        <pc:spChg chg="mod">
          <ac:chgData name="Karunaratne D.C. it16037434" userId="28b4d36e-35e9-4514-b1fe-365f25bb4805" providerId="ADAL" clId="{F64A2C76-28C7-4866-BECB-583328DDFA13}" dt="2019-03-12T12:02:27.386" v="2289" actId="207"/>
          <ac:spMkLst>
            <pc:docMk/>
            <pc:sldMk cId="311621170" sldId="273"/>
            <ac:spMk id="6" creationId="{00A03F24-1A68-4F55-87FB-A192F4FAD8AB}"/>
          </ac:spMkLst>
        </pc:spChg>
        <pc:spChg chg="mod">
          <ac:chgData name="Karunaratne D.C. it16037434" userId="28b4d36e-35e9-4514-b1fe-365f25bb4805" providerId="ADAL" clId="{F64A2C76-28C7-4866-BECB-583328DDFA13}" dt="2019-03-12T12:02:14.627" v="2212" actId="207"/>
          <ac:spMkLst>
            <pc:docMk/>
            <pc:sldMk cId="311621170" sldId="273"/>
            <ac:spMk id="7" creationId="{0087F78B-A8E1-48E9-A921-282DF757C6FC}"/>
          </ac:spMkLst>
        </pc:spChg>
        <pc:grpChg chg="del mod ord">
          <ac:chgData name="Karunaratne D.C. it16037434" userId="28b4d36e-35e9-4514-b1fe-365f25bb4805" providerId="ADAL" clId="{F64A2C76-28C7-4866-BECB-583328DDFA13}" dt="2019-03-12T12:05:51.124" v="2395" actId="478"/>
          <ac:grpSpMkLst>
            <pc:docMk/>
            <pc:sldMk cId="311621170" sldId="273"/>
            <ac:grpSpMk id="10" creationId="{CFEAA270-1675-4F4A-A848-1BCBD68A6EE9}"/>
          </ac:grpSpMkLst>
        </pc:grpChg>
        <pc:picChg chg="add del mod modCrop">
          <ac:chgData name="Karunaratne D.C. it16037434" userId="28b4d36e-35e9-4514-b1fe-365f25bb4805" providerId="ADAL" clId="{F64A2C76-28C7-4866-BECB-583328DDFA13}" dt="2019-03-12T12:05:51.124" v="2395" actId="478"/>
          <ac:picMkLst>
            <pc:docMk/>
            <pc:sldMk cId="311621170" sldId="273"/>
            <ac:picMk id="3" creationId="{DEC474B9-2DF3-447A-81EC-A497FE10093E}"/>
          </ac:picMkLst>
        </pc:picChg>
        <pc:picChg chg="add del mod modCrop">
          <ac:chgData name="Karunaratne D.C. it16037434" userId="28b4d36e-35e9-4514-b1fe-365f25bb4805" providerId="ADAL" clId="{F64A2C76-28C7-4866-BECB-583328DDFA13}" dt="2019-03-12T12:05:36.240" v="2391" actId="931"/>
          <ac:picMkLst>
            <pc:docMk/>
            <pc:sldMk cId="311621170" sldId="273"/>
            <ac:picMk id="5" creationId="{51063EC8-C8CA-475E-A90D-F5F508E20153}"/>
          </ac:picMkLst>
        </pc:picChg>
        <pc:cxnChg chg="mod">
          <ac:chgData name="Karunaratne D.C. it16037434" userId="28b4d36e-35e9-4514-b1fe-365f25bb4805" providerId="ADAL" clId="{F64A2C76-28C7-4866-BECB-583328DDFA13}" dt="2019-03-12T11:59:45.807" v="1839" actId="2085"/>
          <ac:cxnSpMkLst>
            <pc:docMk/>
            <pc:sldMk cId="311621170" sldId="273"/>
            <ac:cxnSpMk id="9" creationId="{0326A24E-8D56-4A99-ADE3-AA1FA3E79693}"/>
          </ac:cxnSpMkLst>
        </pc:cxnChg>
      </pc:sldChg>
      <pc:sldChg chg="addSp delSp modSp add">
        <pc:chgData name="Karunaratne D.C. it16037434" userId="28b4d36e-35e9-4514-b1fe-365f25bb4805" providerId="ADAL" clId="{F64A2C76-28C7-4866-BECB-583328DDFA13}" dt="2019-03-13T09:01:48.226" v="4732" actId="20577"/>
        <pc:sldMkLst>
          <pc:docMk/>
          <pc:sldMk cId="1765874317" sldId="274"/>
        </pc:sldMkLst>
        <pc:spChg chg="add mod">
          <ac:chgData name="Karunaratne D.C. it16037434" userId="28b4d36e-35e9-4514-b1fe-365f25bb4805" providerId="ADAL" clId="{F64A2C76-28C7-4866-BECB-583328DDFA13}" dt="2019-03-13T09:01:48.226" v="4732" actId="20577"/>
          <ac:spMkLst>
            <pc:docMk/>
            <pc:sldMk cId="1765874317" sldId="274"/>
            <ac:spMk id="2" creationId="{30B7C882-1541-42DA-BE68-9CC8D945B940}"/>
          </ac:spMkLst>
        </pc:spChg>
        <pc:spChg chg="add del mod">
          <ac:chgData name="Karunaratne D.C. it16037434" userId="28b4d36e-35e9-4514-b1fe-365f25bb4805" providerId="ADAL" clId="{F64A2C76-28C7-4866-BECB-583328DDFA13}" dt="2019-03-13T08:46:42.324" v="4617"/>
          <ac:spMkLst>
            <pc:docMk/>
            <pc:sldMk cId="1765874317" sldId="274"/>
            <ac:spMk id="3" creationId="{3CA530A2-6017-4A89-A69A-23746CE52514}"/>
          </ac:spMkLst>
        </pc:spChg>
        <pc:spChg chg="del mod">
          <ac:chgData name="Karunaratne D.C. it16037434" userId="28b4d36e-35e9-4514-b1fe-365f25bb4805" providerId="ADAL" clId="{F64A2C76-28C7-4866-BECB-583328DDFA13}" dt="2019-03-13T08:39:39.932" v="4580"/>
          <ac:spMkLst>
            <pc:docMk/>
            <pc:sldMk cId="1765874317" sldId="274"/>
            <ac:spMk id="4" creationId="{F5B94CA0-1505-43E2-A890-89642A439FF4}"/>
          </ac:spMkLst>
        </pc:spChg>
        <pc:spChg chg="mod">
          <ac:chgData name="Karunaratne D.C. it16037434" userId="28b4d36e-35e9-4514-b1fe-365f25bb4805" providerId="ADAL" clId="{F64A2C76-28C7-4866-BECB-583328DDFA13}" dt="2019-03-13T08:42:16.038" v="4609" actId="1076"/>
          <ac:spMkLst>
            <pc:docMk/>
            <pc:sldMk cId="1765874317" sldId="274"/>
            <ac:spMk id="15" creationId="{C7332B19-83F2-4D7E-A705-7E2F7846FF4C}"/>
          </ac:spMkLst>
        </pc:spChg>
        <pc:picChg chg="add ord">
          <ac:chgData name="Karunaratne D.C. it16037434" userId="28b4d36e-35e9-4514-b1fe-365f25bb4805" providerId="ADAL" clId="{F64A2C76-28C7-4866-BECB-583328DDFA13}" dt="2019-03-13T08:41:29.627" v="4585" actId="167"/>
          <ac:picMkLst>
            <pc:docMk/>
            <pc:sldMk cId="1765874317" sldId="274"/>
            <ac:picMk id="5" creationId="{3523525C-B809-4095-A364-39314118214B}"/>
          </ac:picMkLst>
        </pc:picChg>
      </pc:sldChg>
      <pc:sldChg chg="addSp delSp modSp">
        <pc:chgData name="Karunaratne D.C. it16037434" userId="28b4d36e-35e9-4514-b1fe-365f25bb4805" providerId="ADAL" clId="{F64A2C76-28C7-4866-BECB-583328DDFA13}" dt="2019-03-13T09:01:07.531" v="4694" actId="20577"/>
        <pc:sldMkLst>
          <pc:docMk/>
          <pc:sldMk cId="4153175518" sldId="275"/>
        </pc:sldMkLst>
        <pc:spChg chg="mod">
          <ac:chgData name="Karunaratne D.C. it16037434" userId="28b4d36e-35e9-4514-b1fe-365f25bb4805" providerId="ADAL" clId="{F64A2C76-28C7-4866-BECB-583328DDFA13}" dt="2019-03-13T09:01:07.531" v="4694" actId="20577"/>
          <ac:spMkLst>
            <pc:docMk/>
            <pc:sldMk cId="4153175518" sldId="275"/>
            <ac:spMk id="3" creationId="{66DA7447-25B5-4434-9FEF-B51A99FC0E46}"/>
          </ac:spMkLst>
        </pc:spChg>
        <pc:spChg chg="mod">
          <ac:chgData name="Karunaratne D.C. it16037434" userId="28b4d36e-35e9-4514-b1fe-365f25bb4805" providerId="ADAL" clId="{F64A2C76-28C7-4866-BECB-583328DDFA13}" dt="2019-03-13T08:58:43.662" v="4652" actId="1076"/>
          <ac:spMkLst>
            <pc:docMk/>
            <pc:sldMk cId="4153175518" sldId="275"/>
            <ac:spMk id="4" creationId="{F5B94CA0-1505-43E2-A890-89642A439FF4}"/>
          </ac:spMkLst>
        </pc:spChg>
        <pc:picChg chg="add del ord">
          <ac:chgData name="Karunaratne D.C. it16037434" userId="28b4d36e-35e9-4514-b1fe-365f25bb4805" providerId="ADAL" clId="{F64A2C76-28C7-4866-BECB-583328DDFA13}" dt="2019-03-13T08:59:36.122" v="4665" actId="478"/>
          <ac:picMkLst>
            <pc:docMk/>
            <pc:sldMk cId="4153175518" sldId="275"/>
            <ac:picMk id="5" creationId="{DF443EA7-5CB0-48AC-8295-BB80B0199360}"/>
          </ac:picMkLst>
        </pc:picChg>
        <pc:picChg chg="add mod modCrop">
          <ac:chgData name="Karunaratne D.C. it16037434" userId="28b4d36e-35e9-4514-b1fe-365f25bb4805" providerId="ADAL" clId="{F64A2C76-28C7-4866-BECB-583328DDFA13}" dt="2019-03-13T09:00:04.035" v="4672" actId="1076"/>
          <ac:picMkLst>
            <pc:docMk/>
            <pc:sldMk cId="4153175518" sldId="275"/>
            <ac:picMk id="6" creationId="{4000CF02-64E9-4A38-9CC4-697850BF887B}"/>
          </ac:picMkLst>
        </pc:picChg>
      </pc:sldChg>
      <pc:sldChg chg="modSp">
        <pc:chgData name="Karunaratne D.C. it16037434" userId="28b4d36e-35e9-4514-b1fe-365f25bb4805" providerId="ADAL" clId="{F64A2C76-28C7-4866-BECB-583328DDFA13}" dt="2019-03-13T08:50:05.098" v="4647" actId="207"/>
        <pc:sldMkLst>
          <pc:docMk/>
          <pc:sldMk cId="2980120588" sldId="279"/>
        </pc:sldMkLst>
        <pc:graphicFrameChg chg="mod">
          <ac:chgData name="Karunaratne D.C. it16037434" userId="28b4d36e-35e9-4514-b1fe-365f25bb4805" providerId="ADAL" clId="{F64A2C76-28C7-4866-BECB-583328DDFA13}" dt="2019-03-13T08:50:05.098" v="4647" actId="207"/>
          <ac:graphicFrameMkLst>
            <pc:docMk/>
            <pc:sldMk cId="2980120588" sldId="279"/>
            <ac:graphicFrameMk id="5" creationId="{00000000-0000-0000-0000-000000000000}"/>
          </ac:graphicFrameMkLst>
        </pc:graphicFrameChg>
      </pc:sldChg>
    </pc:docChg>
  </pc:docChgLst>
  <pc:docChgLst>
    <pc:chgData name="Hettiarachchi H.A.I.S. it15146366" userId="41a46099-3eb0-4bd4-aba3-2370c0fa8e13" providerId="ADAL" clId="{495283E6-63BE-4740-8887-A881A58AAC6C}"/>
    <pc:docChg chg="undo custSel mod addSld delSld modSld">
      <pc:chgData name="Hettiarachchi H.A.I.S. it15146366" userId="41a46099-3eb0-4bd4-aba3-2370c0fa8e13" providerId="ADAL" clId="{495283E6-63BE-4740-8887-A881A58AAC6C}" dt="2019-03-13T09:44:54.013" v="2098" actId="1036"/>
      <pc:docMkLst>
        <pc:docMk/>
      </pc:docMkLst>
      <pc:sldChg chg="addSp modSp">
        <pc:chgData name="Hettiarachchi H.A.I.S. it15146366" userId="41a46099-3eb0-4bd4-aba3-2370c0fa8e13" providerId="ADAL" clId="{495283E6-63BE-4740-8887-A881A58AAC6C}" dt="2019-03-13T08:25:30.181" v="1809" actId="207"/>
        <pc:sldMkLst>
          <pc:docMk/>
          <pc:sldMk cId="109857222" sldId="256"/>
        </pc:sldMkLst>
        <pc:spChg chg="mod">
          <ac:chgData name="Hettiarachchi H.A.I.S. it15146366" userId="41a46099-3eb0-4bd4-aba3-2370c0fa8e13" providerId="ADAL" clId="{495283E6-63BE-4740-8887-A881A58AAC6C}" dt="2019-03-13T08:22:12.485" v="1713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ettiarachchi H.A.I.S. it15146366" userId="41a46099-3eb0-4bd4-aba3-2370c0fa8e13" providerId="ADAL" clId="{495283E6-63BE-4740-8887-A881A58AAC6C}" dt="2019-03-13T08:24:36.169" v="1723" actId="207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Hettiarachchi H.A.I.S. it15146366" userId="41a46099-3eb0-4bd4-aba3-2370c0fa8e13" providerId="ADAL" clId="{495283E6-63BE-4740-8887-A881A58AAC6C}" dt="2019-03-13T08:25:30.181" v="1809" actId="207"/>
          <ac:picMkLst>
            <pc:docMk/>
            <pc:sldMk cId="109857222" sldId="256"/>
            <ac:picMk id="5" creationId="{4355BD86-3459-47D7-89E8-8570F2BED45F}"/>
          </ac:picMkLst>
        </pc:picChg>
      </pc:sldChg>
      <pc:sldChg chg="del">
        <pc:chgData name="Hettiarachchi H.A.I.S. it15146366" userId="41a46099-3eb0-4bd4-aba3-2370c0fa8e13" providerId="ADAL" clId="{495283E6-63BE-4740-8887-A881A58AAC6C}" dt="2019-03-13T08:15:09.993" v="1630" actId="2696"/>
        <pc:sldMkLst>
          <pc:docMk/>
          <pc:sldMk cId="4238870360" sldId="258"/>
        </pc:sldMkLst>
      </pc:sldChg>
      <pc:sldChg chg="addSp delSp modSp">
        <pc:chgData name="Hettiarachchi H.A.I.S. it15146366" userId="41a46099-3eb0-4bd4-aba3-2370c0fa8e13" providerId="ADAL" clId="{495283E6-63BE-4740-8887-A881A58AAC6C}" dt="2019-03-12T16:00:02.644" v="438"/>
        <pc:sldMkLst>
          <pc:docMk/>
          <pc:sldMk cId="4085705955" sldId="260"/>
        </pc:sldMkLst>
        <pc:spChg chg="mod">
          <ac:chgData name="Hettiarachchi H.A.I.S. it15146366" userId="41a46099-3eb0-4bd4-aba3-2370c0fa8e13" providerId="ADAL" clId="{495283E6-63BE-4740-8887-A881A58AAC6C}" dt="2019-03-12T15:50:46.144" v="415" actId="20577"/>
          <ac:spMkLst>
            <pc:docMk/>
            <pc:sldMk cId="4085705955" sldId="260"/>
            <ac:spMk id="2" creationId="{2B9A9DEC-D7AA-47EF-B9D0-9CDCB17B92E1}"/>
          </ac:spMkLst>
        </pc:spChg>
        <pc:spChg chg="add mod">
          <ac:chgData name="Hettiarachchi H.A.I.S. it15146366" userId="41a46099-3eb0-4bd4-aba3-2370c0fa8e13" providerId="ADAL" clId="{495283E6-63BE-4740-8887-A881A58AAC6C}" dt="2019-03-12T15:47:27.709" v="163" actId="571"/>
          <ac:spMkLst>
            <pc:docMk/>
            <pc:sldMk cId="4085705955" sldId="260"/>
            <ac:spMk id="4" creationId="{FF250AE6-04E7-48E2-8F8C-1E929E1D2E39}"/>
          </ac:spMkLst>
        </pc:spChg>
        <pc:spChg chg="add del">
          <ac:chgData name="Hettiarachchi H.A.I.S. it15146366" userId="41a46099-3eb0-4bd4-aba3-2370c0fa8e13" providerId="ADAL" clId="{495283E6-63BE-4740-8887-A881A58AAC6C}" dt="2019-03-12T15:47:26.882" v="162"/>
          <ac:spMkLst>
            <pc:docMk/>
            <pc:sldMk cId="4085705955" sldId="260"/>
            <ac:spMk id="5" creationId="{254D477A-5333-4FE1-92DB-8F8D23BA97AE}"/>
          </ac:spMkLst>
        </pc:spChg>
        <pc:spChg chg="add del mod">
          <ac:chgData name="Hettiarachchi H.A.I.S. it15146366" userId="41a46099-3eb0-4bd4-aba3-2370c0fa8e13" providerId="ADAL" clId="{495283E6-63BE-4740-8887-A881A58AAC6C}" dt="2019-03-12T16:00:02.644" v="438"/>
          <ac:spMkLst>
            <pc:docMk/>
            <pc:sldMk cId="4085705955" sldId="260"/>
            <ac:spMk id="6" creationId="{1EC1F0B0-CB5D-4718-A8B7-E42F683DA244}"/>
          </ac:spMkLst>
        </pc:spChg>
      </pc:sldChg>
      <pc:sldChg chg="modSp">
        <pc:chgData name="Hettiarachchi H.A.I.S. it15146366" userId="41a46099-3eb0-4bd4-aba3-2370c0fa8e13" providerId="ADAL" clId="{495283E6-63BE-4740-8887-A881A58AAC6C}" dt="2019-03-12T16:43:26.503" v="560" actId="400"/>
        <pc:sldMkLst>
          <pc:docMk/>
          <pc:sldMk cId="1932023665" sldId="261"/>
        </pc:sldMkLst>
        <pc:spChg chg="mod">
          <ac:chgData name="Hettiarachchi H.A.I.S. it15146366" userId="41a46099-3eb0-4bd4-aba3-2370c0fa8e13" providerId="ADAL" clId="{495283E6-63BE-4740-8887-A881A58AAC6C}" dt="2019-03-12T16:43:26.503" v="560" actId="400"/>
          <ac:spMkLst>
            <pc:docMk/>
            <pc:sldMk cId="1932023665" sldId="261"/>
            <ac:spMk id="3" creationId="{31404027-91D7-4ACF-90A2-7EFF45132E37}"/>
          </ac:spMkLst>
        </pc:spChg>
      </pc:sldChg>
      <pc:sldChg chg="addSp delSp modSp">
        <pc:chgData name="Hettiarachchi H.A.I.S. it15146366" userId="41a46099-3eb0-4bd4-aba3-2370c0fa8e13" providerId="ADAL" clId="{495283E6-63BE-4740-8887-A881A58AAC6C}" dt="2019-03-13T09:44:54.013" v="2098" actId="1036"/>
        <pc:sldMkLst>
          <pc:docMk/>
          <pc:sldMk cId="1021382581" sldId="262"/>
        </pc:sldMkLst>
        <pc:spChg chg="del">
          <ac:chgData name="Hettiarachchi H.A.I.S. it15146366" userId="41a46099-3eb0-4bd4-aba3-2370c0fa8e13" providerId="ADAL" clId="{495283E6-63BE-4740-8887-A881A58AAC6C}" dt="2019-03-13T06:10:11.655" v="1194" actId="478"/>
          <ac:spMkLst>
            <pc:docMk/>
            <pc:sldMk cId="1021382581" sldId="262"/>
            <ac:spMk id="3" creationId="{ED79F6F6-AE45-46E3-A157-193B571CD2D7}"/>
          </ac:spMkLst>
        </pc:spChg>
        <pc:spChg chg="add mod">
          <ac:chgData name="Hettiarachchi H.A.I.S. it15146366" userId="41a46099-3eb0-4bd4-aba3-2370c0fa8e13" providerId="ADAL" clId="{495283E6-63BE-4740-8887-A881A58AAC6C}" dt="2019-03-13T09:44:36.356" v="2073" actId="20577"/>
          <ac:spMkLst>
            <pc:docMk/>
            <pc:sldMk cId="1021382581" sldId="262"/>
            <ac:spMk id="4" creationId="{4B5C752F-92D0-46E2-BB84-85477D317208}"/>
          </ac:spMkLst>
        </pc:spChg>
        <pc:graphicFrameChg chg="add mod modGraphic">
          <ac:chgData name="Hettiarachchi H.A.I.S. it15146366" userId="41a46099-3eb0-4bd4-aba3-2370c0fa8e13" providerId="ADAL" clId="{495283E6-63BE-4740-8887-A881A58AAC6C}" dt="2019-03-13T09:44:54.013" v="2098" actId="1036"/>
          <ac:graphicFrameMkLst>
            <pc:docMk/>
            <pc:sldMk cId="1021382581" sldId="262"/>
            <ac:graphicFrameMk id="2" creationId="{8CA4A941-CAE2-401F-95BB-ABBC6ACC1BDD}"/>
          </ac:graphicFrameMkLst>
        </pc:graphicFrameChg>
      </pc:sldChg>
      <pc:sldChg chg="delSp">
        <pc:chgData name="Hettiarachchi H.A.I.S. it15146366" userId="41a46099-3eb0-4bd4-aba3-2370c0fa8e13" providerId="ADAL" clId="{495283E6-63BE-4740-8887-A881A58AAC6C}" dt="2019-03-13T09:32:26.870" v="2029" actId="478"/>
        <pc:sldMkLst>
          <pc:docMk/>
          <pc:sldMk cId="813387408" sldId="264"/>
        </pc:sldMkLst>
        <pc:spChg chg="del">
          <ac:chgData name="Hettiarachchi H.A.I.S. it15146366" userId="41a46099-3eb0-4bd4-aba3-2370c0fa8e13" providerId="ADAL" clId="{495283E6-63BE-4740-8887-A881A58AAC6C}" dt="2019-03-13T09:32:26.870" v="2029" actId="478"/>
          <ac:spMkLst>
            <pc:docMk/>
            <pc:sldMk cId="813387408" sldId="264"/>
            <ac:spMk id="3" creationId="{978B9FEE-0FA7-43AD-A700-A313E5F45D33}"/>
          </ac:spMkLst>
        </pc:spChg>
        <pc:spChg chg="del">
          <ac:chgData name="Hettiarachchi H.A.I.S. it15146366" userId="41a46099-3eb0-4bd4-aba3-2370c0fa8e13" providerId="ADAL" clId="{495283E6-63BE-4740-8887-A881A58AAC6C}" dt="2019-03-13T09:32:23.417" v="2028" actId="478"/>
          <ac:spMkLst>
            <pc:docMk/>
            <pc:sldMk cId="813387408" sldId="264"/>
            <ac:spMk id="5" creationId="{0E310B51-8364-4A7A-B95C-85954F9B6988}"/>
          </ac:spMkLst>
        </pc:spChg>
      </pc:sldChg>
      <pc:sldChg chg="addSp delSp modSp">
        <pc:chgData name="Hettiarachchi H.A.I.S. it15146366" userId="41a46099-3eb0-4bd4-aba3-2370c0fa8e13" providerId="ADAL" clId="{495283E6-63BE-4740-8887-A881A58AAC6C}" dt="2019-03-12T18:02:55.801" v="673" actId="1076"/>
        <pc:sldMkLst>
          <pc:docMk/>
          <pc:sldMk cId="3740672330" sldId="265"/>
        </pc:sldMkLst>
        <pc:spChg chg="del">
          <ac:chgData name="Hettiarachchi H.A.I.S. it15146366" userId="41a46099-3eb0-4bd4-aba3-2370c0fa8e13" providerId="ADAL" clId="{495283E6-63BE-4740-8887-A881A58AAC6C}" dt="2019-03-12T17:40:40.302" v="575" actId="478"/>
          <ac:spMkLst>
            <pc:docMk/>
            <pc:sldMk cId="3740672330" sldId="265"/>
            <ac:spMk id="42" creationId="{AA22D77A-5D78-46D3-9DDB-8F6E77EF1D7B}"/>
          </ac:spMkLst>
        </pc:spChg>
        <pc:grpChg chg="del mod">
          <ac:chgData name="Hettiarachchi H.A.I.S. it15146366" userId="41a46099-3eb0-4bd4-aba3-2370c0fa8e13" providerId="ADAL" clId="{495283E6-63BE-4740-8887-A881A58AAC6C}" dt="2019-03-12T17:40:38.309" v="574" actId="478"/>
          <ac:grpSpMkLst>
            <pc:docMk/>
            <pc:sldMk cId="3740672330" sldId="265"/>
            <ac:grpSpMk id="3" creationId="{7420E26C-C27F-4AD0-A018-F53A7D9EBE12}"/>
          </ac:grpSpMkLst>
        </pc:grpChg>
        <pc:grpChg chg="add mod">
          <ac:chgData name="Hettiarachchi H.A.I.S. it15146366" userId="41a46099-3eb0-4bd4-aba3-2370c0fa8e13" providerId="ADAL" clId="{495283E6-63BE-4740-8887-A881A58AAC6C}" dt="2019-03-12T18:02:55.801" v="673" actId="1076"/>
          <ac:grpSpMkLst>
            <pc:docMk/>
            <pc:sldMk cId="3740672330" sldId="265"/>
            <ac:grpSpMk id="95" creationId="{429031CC-14C3-478D-9E3F-85911F26105A}"/>
          </ac:grpSpMkLst>
        </pc:grpChg>
        <pc:picChg chg="add mod">
          <ac:chgData name="Hettiarachchi H.A.I.S. it15146366" userId="41a46099-3eb0-4bd4-aba3-2370c0fa8e13" providerId="ADAL" clId="{495283E6-63BE-4740-8887-A881A58AAC6C}" dt="2019-03-12T18:02:52.249" v="672" actId="164"/>
          <ac:picMkLst>
            <pc:docMk/>
            <pc:sldMk cId="3740672330" sldId="265"/>
            <ac:picMk id="43" creationId="{6D28ED9A-9334-4572-BF3F-9EFD892929F1}"/>
          </ac:picMkLst>
        </pc:picChg>
        <pc:picChg chg="add del">
          <ac:chgData name="Hettiarachchi H.A.I.S. it15146366" userId="41a46099-3eb0-4bd4-aba3-2370c0fa8e13" providerId="ADAL" clId="{495283E6-63BE-4740-8887-A881A58AAC6C}" dt="2019-03-12T17:58:32.013" v="616"/>
          <ac:picMkLst>
            <pc:docMk/>
            <pc:sldMk cId="3740672330" sldId="265"/>
            <ac:picMk id="57" creationId="{A1957F7A-D83E-477C-B8F7-949ABC6EBB9E}"/>
          </ac:picMkLst>
        </pc:pic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45" creationId="{6F23F44A-8B6D-48CB-9399-95BE1AE2B6D4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48" creationId="{110D387B-48F5-4442-A2BE-D34F4C130B3F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49" creationId="{4D303128-28C1-4D9D-BA63-4B1776931AAD}"/>
          </ac:cxnSpMkLst>
        </pc:cxnChg>
        <pc:cxnChg chg="add del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54" creationId="{15494DAE-E172-41CE-AC3C-575144A5DEC5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58" creationId="{797887A3-AC52-41A0-9A37-3634B44053BF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60" creationId="{ABECE0B0-A738-4226-B1CC-D57AF493D6BB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63" creationId="{CD4B9A6E-9C99-4BFB-9822-11B71DDC77FA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66" creationId="{44C6ED22-6AE6-41EF-969F-FDDB4763F29A}"/>
          </ac:cxnSpMkLst>
        </pc:cxnChg>
        <pc:cxnChg chg="add del">
          <ac:chgData name="Hettiarachchi H.A.I.S. it15146366" userId="41a46099-3eb0-4bd4-aba3-2370c0fa8e13" providerId="ADAL" clId="{495283E6-63BE-4740-8887-A881A58AAC6C}" dt="2019-03-12T17:59:29.433" v="636"/>
          <ac:cxnSpMkLst>
            <pc:docMk/>
            <pc:sldMk cId="3740672330" sldId="265"/>
            <ac:cxnSpMk id="69" creationId="{019EE50A-B399-4315-AD4C-3497C6B19BB8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70" creationId="{F0A12BE9-EA36-43C6-85D5-EDC2E906A74C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76" creationId="{2E9B5AFA-7252-41AC-A968-AA4F6693114A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81" creationId="{6B6AA24E-4D31-4BFC-ADCC-A9C8EFC0DF70}"/>
          </ac:cxnSpMkLst>
        </pc:cxnChg>
        <pc:cxnChg chg="add mod">
          <ac:chgData name="Hettiarachchi H.A.I.S. it15146366" userId="41a46099-3eb0-4bd4-aba3-2370c0fa8e13" providerId="ADAL" clId="{495283E6-63BE-4740-8887-A881A58AAC6C}" dt="2019-03-12T18:00:14.332" v="659" actId="1076"/>
          <ac:cxnSpMkLst>
            <pc:docMk/>
            <pc:sldMk cId="3740672330" sldId="265"/>
            <ac:cxnSpMk id="84" creationId="{5B329E04-6B0E-4252-B4C5-2A0BC7D4BDA3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85" creationId="{E160382D-CE08-438F-A07B-BC49FC8CE964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88" creationId="{41F86A1D-03F4-41E8-B81A-4D8A34024048}"/>
          </ac:cxnSpMkLst>
        </pc:cxnChg>
        <pc:cxnChg chg="add mod">
          <ac:chgData name="Hettiarachchi H.A.I.S. it15146366" userId="41a46099-3eb0-4bd4-aba3-2370c0fa8e13" providerId="ADAL" clId="{495283E6-63BE-4740-8887-A881A58AAC6C}" dt="2019-03-12T18:02:52.249" v="672" actId="164"/>
          <ac:cxnSpMkLst>
            <pc:docMk/>
            <pc:sldMk cId="3740672330" sldId="265"/>
            <ac:cxnSpMk id="93" creationId="{606F50CF-BF89-4B6B-A8FD-58F46AA156D5}"/>
          </ac:cxnSpMkLst>
        </pc:cxnChg>
      </pc:sldChg>
      <pc:sldChg chg="addSp delSp modSp mod setBg">
        <pc:chgData name="Hettiarachchi H.A.I.S. it15146366" userId="41a46099-3eb0-4bd4-aba3-2370c0fa8e13" providerId="ADAL" clId="{495283E6-63BE-4740-8887-A881A58AAC6C}" dt="2019-03-13T05:45:16.547" v="1002" actId="1076"/>
        <pc:sldMkLst>
          <pc:docMk/>
          <pc:sldMk cId="1653903280" sldId="266"/>
        </pc:sldMkLst>
        <pc:spChg chg="add del mod">
          <ac:chgData name="Hettiarachchi H.A.I.S. it15146366" userId="41a46099-3eb0-4bd4-aba3-2370c0fa8e13" providerId="ADAL" clId="{495283E6-63BE-4740-8887-A881A58AAC6C}" dt="2019-03-12T18:18:07.060" v="777" actId="478"/>
          <ac:spMkLst>
            <pc:docMk/>
            <pc:sldMk cId="1653903280" sldId="266"/>
            <ac:spMk id="2" creationId="{5AC09CE5-ABB1-4CDA-A43C-F2DB87FFAABD}"/>
          </ac:spMkLst>
        </pc:spChg>
        <pc:spChg chg="del">
          <ac:chgData name="Hettiarachchi H.A.I.S. it15146366" userId="41a46099-3eb0-4bd4-aba3-2370c0fa8e13" providerId="ADAL" clId="{495283E6-63BE-4740-8887-A881A58AAC6C}" dt="2019-03-12T19:15:35.117" v="931" actId="478"/>
          <ac:spMkLst>
            <pc:docMk/>
            <pc:sldMk cId="1653903280" sldId="266"/>
            <ac:spMk id="3" creationId="{F3793B2C-26A3-4B9F-8B3F-EBFBB53651CD}"/>
          </ac:spMkLst>
        </pc:spChg>
        <pc:spChg chg="add del mod">
          <ac:chgData name="Hettiarachchi H.A.I.S. it15146366" userId="41a46099-3eb0-4bd4-aba3-2370c0fa8e13" providerId="ADAL" clId="{495283E6-63BE-4740-8887-A881A58AAC6C}" dt="2019-03-12T18:18:07.601" v="778" actId="478"/>
          <ac:spMkLst>
            <pc:docMk/>
            <pc:sldMk cId="1653903280" sldId="266"/>
            <ac:spMk id="4" creationId="{2A3611BC-D497-4B14-AEB4-15A8547F90E7}"/>
          </ac:spMkLst>
        </pc:spChg>
        <pc:spChg chg="add del mod">
          <ac:chgData name="Hettiarachchi H.A.I.S. it15146366" userId="41a46099-3eb0-4bd4-aba3-2370c0fa8e13" providerId="ADAL" clId="{495283E6-63BE-4740-8887-A881A58AAC6C}" dt="2019-03-12T18:18:46.629" v="784" actId="478"/>
          <ac:spMkLst>
            <pc:docMk/>
            <pc:sldMk cId="1653903280" sldId="266"/>
            <ac:spMk id="5" creationId="{47BDA55C-6645-49D7-8879-298F757B7A8A}"/>
          </ac:spMkLst>
        </pc:spChg>
        <pc:spChg chg="add del mod">
          <ac:chgData name="Hettiarachchi H.A.I.S. it15146366" userId="41a46099-3eb0-4bd4-aba3-2370c0fa8e13" providerId="ADAL" clId="{495283E6-63BE-4740-8887-A881A58AAC6C}" dt="2019-03-12T18:16:07.926" v="762" actId="478"/>
          <ac:spMkLst>
            <pc:docMk/>
            <pc:sldMk cId="1653903280" sldId="266"/>
            <ac:spMk id="6" creationId="{D33DF229-E024-4F54-B758-99B70E2A5501}"/>
          </ac:spMkLst>
        </pc:spChg>
        <pc:spChg chg="add del mod">
          <ac:chgData name="Hettiarachchi H.A.I.S. it15146366" userId="41a46099-3eb0-4bd4-aba3-2370c0fa8e13" providerId="ADAL" clId="{495283E6-63BE-4740-8887-A881A58AAC6C}" dt="2019-03-12T18:16:09.290" v="763" actId="478"/>
          <ac:spMkLst>
            <pc:docMk/>
            <pc:sldMk cId="1653903280" sldId="266"/>
            <ac:spMk id="7" creationId="{A66B86C2-BA23-4142-9AEF-C58DD0E3C5D0}"/>
          </ac:spMkLst>
        </pc:spChg>
        <pc:spChg chg="add del mod">
          <ac:chgData name="Hettiarachchi H.A.I.S. it15146366" userId="41a46099-3eb0-4bd4-aba3-2370c0fa8e13" providerId="ADAL" clId="{495283E6-63BE-4740-8887-A881A58AAC6C}" dt="2019-03-12T18:16:09.674" v="765" actId="478"/>
          <ac:spMkLst>
            <pc:docMk/>
            <pc:sldMk cId="1653903280" sldId="266"/>
            <ac:spMk id="8" creationId="{5F684675-1105-4698-B469-A9FEE90BE4A1}"/>
          </ac:spMkLst>
        </pc:spChg>
        <pc:spChg chg="add del mod">
          <ac:chgData name="Hettiarachchi H.A.I.S. it15146366" userId="41a46099-3eb0-4bd4-aba3-2370c0fa8e13" providerId="ADAL" clId="{495283E6-63BE-4740-8887-A881A58AAC6C}" dt="2019-03-12T18:18:08.020" v="779" actId="478"/>
          <ac:spMkLst>
            <pc:docMk/>
            <pc:sldMk cId="1653903280" sldId="266"/>
            <ac:spMk id="9" creationId="{0FA6C74B-7464-4997-AFD1-A4B854F7BF32}"/>
          </ac:spMkLst>
        </pc:spChg>
        <pc:spChg chg="add del mod">
          <ac:chgData name="Hettiarachchi H.A.I.S. it15146366" userId="41a46099-3eb0-4bd4-aba3-2370c0fa8e13" providerId="ADAL" clId="{495283E6-63BE-4740-8887-A881A58AAC6C}" dt="2019-03-12T18:18:08.334" v="780" actId="478"/>
          <ac:spMkLst>
            <pc:docMk/>
            <pc:sldMk cId="1653903280" sldId="266"/>
            <ac:spMk id="10" creationId="{49908529-2150-4EDE-8FB9-0CB39E0AB7BA}"/>
          </ac:spMkLst>
        </pc:spChg>
        <pc:spChg chg="add del mod">
          <ac:chgData name="Hettiarachchi H.A.I.S. it15146366" userId="41a46099-3eb0-4bd4-aba3-2370c0fa8e13" providerId="ADAL" clId="{495283E6-63BE-4740-8887-A881A58AAC6C}" dt="2019-03-12T18:18:07.060" v="777" actId="478"/>
          <ac:spMkLst>
            <pc:docMk/>
            <pc:sldMk cId="1653903280" sldId="266"/>
            <ac:spMk id="11" creationId="{829DC89D-AE08-45D5-B688-26DDBF650539}"/>
          </ac:spMkLst>
        </pc:spChg>
        <pc:spChg chg="add del mod">
          <ac:chgData name="Hettiarachchi H.A.I.S. it15146366" userId="41a46099-3eb0-4bd4-aba3-2370c0fa8e13" providerId="ADAL" clId="{495283E6-63BE-4740-8887-A881A58AAC6C}" dt="2019-03-12T18:23:35.706" v="835" actId="478"/>
          <ac:spMkLst>
            <pc:docMk/>
            <pc:sldMk cId="1653903280" sldId="266"/>
            <ac:spMk id="12" creationId="{5F785903-3746-44E8-BE77-754FCE15E00A}"/>
          </ac:spMkLst>
        </pc:spChg>
        <pc:spChg chg="add del mod">
          <ac:chgData name="Hettiarachchi H.A.I.S. it15146366" userId="41a46099-3eb0-4bd4-aba3-2370c0fa8e13" providerId="ADAL" clId="{495283E6-63BE-4740-8887-A881A58AAC6C}" dt="2019-03-12T19:15:33.429" v="930" actId="478"/>
          <ac:spMkLst>
            <pc:docMk/>
            <pc:sldMk cId="1653903280" sldId="266"/>
            <ac:spMk id="13" creationId="{C397D6E1-8D49-4D6E-B2D8-1BCE31B08063}"/>
          </ac:spMkLst>
        </pc:spChg>
        <pc:spChg chg="mod">
          <ac:chgData name="Hettiarachchi H.A.I.S. it15146366" userId="41a46099-3eb0-4bd4-aba3-2370c0fa8e13" providerId="ADAL" clId="{495283E6-63BE-4740-8887-A881A58AAC6C}" dt="2019-03-12T19:15:51.609" v="936" actId="26606"/>
          <ac:spMkLst>
            <pc:docMk/>
            <pc:sldMk cId="1653903280" sldId="266"/>
            <ac:spMk id="15" creationId="{C7332B19-83F2-4D7E-A705-7E2F7846FF4C}"/>
          </ac:spMkLst>
        </pc:spChg>
        <pc:spChg chg="add del mod">
          <ac:chgData name="Hettiarachchi H.A.I.S. it15146366" userId="41a46099-3eb0-4bd4-aba3-2370c0fa8e13" providerId="ADAL" clId="{495283E6-63BE-4740-8887-A881A58AAC6C}" dt="2019-03-12T19:15:33.429" v="930" actId="478"/>
          <ac:spMkLst>
            <pc:docMk/>
            <pc:sldMk cId="1653903280" sldId="266"/>
            <ac:spMk id="17" creationId="{632594F6-71C3-475B-9A57-712AA94C7809}"/>
          </ac:spMkLst>
        </pc:spChg>
        <pc:spChg chg="add del mod">
          <ac:chgData name="Hettiarachchi H.A.I.S. it15146366" userId="41a46099-3eb0-4bd4-aba3-2370c0fa8e13" providerId="ADAL" clId="{495283E6-63BE-4740-8887-A881A58AAC6C}" dt="2019-03-12T19:15:33.429" v="930" actId="478"/>
          <ac:spMkLst>
            <pc:docMk/>
            <pc:sldMk cId="1653903280" sldId="266"/>
            <ac:spMk id="18" creationId="{F35BB78C-2B0E-4F99-9709-63038514C2F7}"/>
          </ac:spMkLst>
        </pc:spChg>
        <pc:spChg chg="add del mod">
          <ac:chgData name="Hettiarachchi H.A.I.S. it15146366" userId="41a46099-3eb0-4bd4-aba3-2370c0fa8e13" providerId="ADAL" clId="{495283E6-63BE-4740-8887-A881A58AAC6C}" dt="2019-03-12T19:15:33.429" v="930" actId="478"/>
          <ac:spMkLst>
            <pc:docMk/>
            <pc:sldMk cId="1653903280" sldId="266"/>
            <ac:spMk id="19" creationId="{60569964-6F46-44FE-9239-229C9EA4DED0}"/>
          </ac:spMkLst>
        </pc:spChg>
        <pc:spChg chg="add del mod">
          <ac:chgData name="Hettiarachchi H.A.I.S. it15146366" userId="41a46099-3eb0-4bd4-aba3-2370c0fa8e13" providerId="ADAL" clId="{495283E6-63BE-4740-8887-A881A58AAC6C}" dt="2019-03-12T19:15:33.429" v="930" actId="478"/>
          <ac:spMkLst>
            <pc:docMk/>
            <pc:sldMk cId="1653903280" sldId="266"/>
            <ac:spMk id="20" creationId="{87F94982-0FCE-4C4F-AA98-19A1573E573D}"/>
          </ac:spMkLst>
        </pc:spChg>
        <pc:spChg chg="add del">
          <ac:chgData name="Hettiarachchi H.A.I.S. it15146366" userId="41a46099-3eb0-4bd4-aba3-2370c0fa8e13" providerId="ADAL" clId="{495283E6-63BE-4740-8887-A881A58AAC6C}" dt="2019-03-12T19:15:51.609" v="936" actId="26606"/>
          <ac:spMkLst>
            <pc:docMk/>
            <pc:sldMk cId="1653903280" sldId="266"/>
            <ac:spMk id="33" creationId="{A4AC5506-6312-4701-8D3C-40187889A947}"/>
          </ac:spMkLst>
        </pc:spChg>
        <pc:picChg chg="add del mod">
          <ac:chgData name="Hettiarachchi H.A.I.S. it15146366" userId="41a46099-3eb0-4bd4-aba3-2370c0fa8e13" providerId="ADAL" clId="{495283E6-63BE-4740-8887-A881A58AAC6C}" dt="2019-03-12T18:34:52.824" v="912" actId="478"/>
          <ac:picMkLst>
            <pc:docMk/>
            <pc:sldMk cId="1653903280" sldId="266"/>
            <ac:picMk id="16" creationId="{1431F3E6-E64C-4EDA-B722-092CDD283855}"/>
          </ac:picMkLst>
        </pc:picChg>
        <pc:picChg chg="add mod">
          <ac:chgData name="Hettiarachchi H.A.I.S. it15146366" userId="41a46099-3eb0-4bd4-aba3-2370c0fa8e13" providerId="ADAL" clId="{495283E6-63BE-4740-8887-A881A58AAC6C}" dt="2019-03-13T05:45:16.547" v="1002" actId="1076"/>
          <ac:picMkLst>
            <pc:docMk/>
            <pc:sldMk cId="1653903280" sldId="266"/>
            <ac:picMk id="28" creationId="{589A7B18-C175-44BA-8CD5-2EE679C072E7}"/>
          </ac:picMkLst>
        </pc:picChg>
        <pc:cxnChg chg="add del mod">
          <ac:chgData name="Hettiarachchi H.A.I.S. it15146366" userId="41a46099-3eb0-4bd4-aba3-2370c0fa8e13" providerId="ADAL" clId="{495283E6-63BE-4740-8887-A881A58AAC6C}" dt="2019-03-12T18:36:20.621" v="925" actId="478"/>
          <ac:cxnSpMkLst>
            <pc:docMk/>
            <pc:sldMk cId="1653903280" sldId="266"/>
            <ac:cxnSpMk id="22" creationId="{8B099722-FAF5-437B-9B96-6AF07DF98E70}"/>
          </ac:cxnSpMkLst>
        </pc:cxnChg>
        <pc:cxnChg chg="add del mod">
          <ac:chgData name="Hettiarachchi H.A.I.S. it15146366" userId="41a46099-3eb0-4bd4-aba3-2370c0fa8e13" providerId="ADAL" clId="{495283E6-63BE-4740-8887-A881A58AAC6C}" dt="2019-03-12T18:37:03.833" v="929" actId="478"/>
          <ac:cxnSpMkLst>
            <pc:docMk/>
            <pc:sldMk cId="1653903280" sldId="266"/>
            <ac:cxnSpMk id="25" creationId="{71E3C2E9-2512-4B77-A80E-DBC4876930DA}"/>
          </ac:cxnSpMkLst>
        </pc:cxnChg>
      </pc:sldChg>
      <pc:sldChg chg="addSp delSp modSp">
        <pc:chgData name="Hettiarachchi H.A.I.S. it15146366" userId="41a46099-3eb0-4bd4-aba3-2370c0fa8e13" providerId="ADAL" clId="{495283E6-63BE-4740-8887-A881A58AAC6C}" dt="2019-03-13T09:13:35.632" v="2027" actId="1036"/>
        <pc:sldMkLst>
          <pc:docMk/>
          <pc:sldMk cId="226589654" sldId="269"/>
        </pc:sldMkLst>
        <pc:spChg chg="add del mod">
          <ac:chgData name="Hettiarachchi H.A.I.S. it15146366" userId="41a46099-3eb0-4bd4-aba3-2370c0fa8e13" providerId="ADAL" clId="{495283E6-63BE-4740-8887-A881A58AAC6C}" dt="2019-03-13T08:34:55.468" v="2023" actId="478"/>
          <ac:spMkLst>
            <pc:docMk/>
            <pc:sldMk cId="226589654" sldId="269"/>
            <ac:spMk id="2" creationId="{57231868-2A13-4DDE-8FEB-641F5522D036}"/>
          </ac:spMkLst>
        </pc:spChg>
        <pc:spChg chg="add mod">
          <ac:chgData name="Hettiarachchi H.A.I.S. it15146366" userId="41a46099-3eb0-4bd4-aba3-2370c0fa8e13" providerId="ADAL" clId="{495283E6-63BE-4740-8887-A881A58AAC6C}" dt="2019-03-12T18:03:49.311" v="686" actId="404"/>
          <ac:spMkLst>
            <pc:docMk/>
            <pc:sldMk cId="226589654" sldId="269"/>
            <ac:spMk id="6" creationId="{F2876ED2-C744-4712-8E47-C7D053A19D4A}"/>
          </ac:spMkLst>
        </pc:spChg>
        <pc:spChg chg="add mod">
          <ac:chgData name="Hettiarachchi H.A.I.S. it15146366" userId="41a46099-3eb0-4bd4-aba3-2370c0fa8e13" providerId="ADAL" clId="{495283E6-63BE-4740-8887-A881A58AAC6C}" dt="2019-03-12T18:04:27.130" v="702" actId="403"/>
          <ac:spMkLst>
            <pc:docMk/>
            <pc:sldMk cId="226589654" sldId="269"/>
            <ac:spMk id="7" creationId="{4DE8547A-8891-4F9F-B8BC-A8914EA4FACC}"/>
          </ac:spMkLst>
        </pc:spChg>
        <pc:spChg chg="add mod">
          <ac:chgData name="Hettiarachchi H.A.I.S. it15146366" userId="41a46099-3eb0-4bd4-aba3-2370c0fa8e13" providerId="ADAL" clId="{495283E6-63BE-4740-8887-A881A58AAC6C}" dt="2019-03-12T18:04:14.638" v="695" actId="1076"/>
          <ac:spMkLst>
            <pc:docMk/>
            <pc:sldMk cId="226589654" sldId="269"/>
            <ac:spMk id="13" creationId="{5BF00B2A-6089-4D76-BC2A-E911082E5DD5}"/>
          </ac:spMkLst>
        </pc:spChg>
        <pc:spChg chg="add mod">
          <ac:chgData name="Hettiarachchi H.A.I.S. it15146366" userId="41a46099-3eb0-4bd4-aba3-2370c0fa8e13" providerId="ADAL" clId="{495283E6-63BE-4740-8887-A881A58AAC6C}" dt="2019-03-12T18:04:45.732" v="712" actId="1076"/>
          <ac:spMkLst>
            <pc:docMk/>
            <pc:sldMk cId="226589654" sldId="269"/>
            <ac:spMk id="18" creationId="{3EF3E743-1E0B-4FED-A5B7-3DBB4B8B367A}"/>
          </ac:spMkLst>
        </pc:spChg>
        <pc:spChg chg="add mod">
          <ac:chgData name="Hettiarachchi H.A.I.S. it15146366" userId="41a46099-3eb0-4bd4-aba3-2370c0fa8e13" providerId="ADAL" clId="{495283E6-63BE-4740-8887-A881A58AAC6C}" dt="2019-03-12T18:05:01.067" v="722" actId="403"/>
          <ac:spMkLst>
            <pc:docMk/>
            <pc:sldMk cId="226589654" sldId="269"/>
            <ac:spMk id="20" creationId="{888CF07B-7B29-4DC3-8CC8-1BCDB60CDD51}"/>
          </ac:spMkLst>
        </pc:spChg>
        <pc:spChg chg="add mod">
          <ac:chgData name="Hettiarachchi H.A.I.S. it15146366" userId="41a46099-3eb0-4bd4-aba3-2370c0fa8e13" providerId="ADAL" clId="{495283E6-63BE-4740-8887-A881A58AAC6C}" dt="2019-03-12T18:05:23.630" v="736" actId="1038"/>
          <ac:spMkLst>
            <pc:docMk/>
            <pc:sldMk cId="226589654" sldId="269"/>
            <ac:spMk id="22" creationId="{16187301-41AC-484E-A9E5-5DCB0BB1CCA8}"/>
          </ac:spMkLst>
        </pc:spChg>
        <pc:grpChg chg="add mod">
          <ac:chgData name="Hettiarachchi H.A.I.S. it15146366" userId="41a46099-3eb0-4bd4-aba3-2370c0fa8e13" providerId="ADAL" clId="{495283E6-63BE-4740-8887-A881A58AAC6C}" dt="2019-03-13T09:13:35.632" v="2027" actId="1036"/>
          <ac:grpSpMkLst>
            <pc:docMk/>
            <pc:sldMk cId="226589654" sldId="269"/>
            <ac:grpSpMk id="4" creationId="{6A97B312-D37C-4DE1-84D2-B8E28644D92E}"/>
          </ac:grpSpMkLst>
        </pc:grpChg>
        <pc:grpChg chg="add mod">
          <ac:chgData name="Hettiarachchi H.A.I.S. it15146366" userId="41a46099-3eb0-4bd4-aba3-2370c0fa8e13" providerId="ADAL" clId="{495283E6-63BE-4740-8887-A881A58AAC6C}" dt="2019-03-12T18:03:25.974" v="674"/>
          <ac:grpSpMkLst>
            <pc:docMk/>
            <pc:sldMk cId="226589654" sldId="269"/>
            <ac:grpSpMk id="12" creationId="{08619C23-0F82-455F-9010-D6F6B06EF7E0}"/>
          </ac:grpSpMkLst>
        </pc:grpChg>
        <pc:picChg chg="add">
          <ac:chgData name="Hettiarachchi H.A.I.S. it15146366" userId="41a46099-3eb0-4bd4-aba3-2370c0fa8e13" providerId="ADAL" clId="{495283E6-63BE-4740-8887-A881A58AAC6C}" dt="2019-03-12T18:03:25.974" v="674"/>
          <ac:picMkLst>
            <pc:docMk/>
            <pc:sldMk cId="226589654" sldId="269"/>
            <ac:picMk id="5" creationId="{B716DC69-7F13-41FD-BD93-CE2EFC738A59}"/>
          </ac:picMkLst>
        </pc:picChg>
        <pc:picChg chg="add">
          <ac:chgData name="Hettiarachchi H.A.I.S. it15146366" userId="41a46099-3eb0-4bd4-aba3-2370c0fa8e13" providerId="ADAL" clId="{495283E6-63BE-4740-8887-A881A58AAC6C}" dt="2019-03-12T18:03:25.974" v="674"/>
          <ac:picMkLst>
            <pc:docMk/>
            <pc:sldMk cId="226589654" sldId="269"/>
            <ac:picMk id="8" creationId="{C686F6FE-D689-4620-9EB9-3BAC92ED7629}"/>
          </ac:picMkLst>
        </pc:picChg>
        <pc:picChg chg="add">
          <ac:chgData name="Hettiarachchi H.A.I.S. it15146366" userId="41a46099-3eb0-4bd4-aba3-2370c0fa8e13" providerId="ADAL" clId="{495283E6-63BE-4740-8887-A881A58AAC6C}" dt="2019-03-12T18:03:25.974" v="674"/>
          <ac:picMkLst>
            <pc:docMk/>
            <pc:sldMk cId="226589654" sldId="269"/>
            <ac:picMk id="9" creationId="{B9FBE0C1-D920-4797-9917-113F56DEEFD4}"/>
          </ac:picMkLst>
        </pc:picChg>
        <pc:picChg chg="add">
          <ac:chgData name="Hettiarachchi H.A.I.S. it15146366" userId="41a46099-3eb0-4bd4-aba3-2370c0fa8e13" providerId="ADAL" clId="{495283E6-63BE-4740-8887-A881A58AAC6C}" dt="2019-03-12T18:03:25.974" v="674"/>
          <ac:picMkLst>
            <pc:docMk/>
            <pc:sldMk cId="226589654" sldId="269"/>
            <ac:picMk id="21" creationId="{A6A189C9-BCC6-418B-8EEE-166E96765153}"/>
          </ac:picMkLst>
        </pc:picChg>
        <pc:cxnChg chg="add">
          <ac:chgData name="Hettiarachchi H.A.I.S. it15146366" userId="41a46099-3eb0-4bd4-aba3-2370c0fa8e13" providerId="ADAL" clId="{495283E6-63BE-4740-8887-A881A58AAC6C}" dt="2019-03-12T18:03:25.974" v="674"/>
          <ac:cxnSpMkLst>
            <pc:docMk/>
            <pc:sldMk cId="226589654" sldId="269"/>
            <ac:cxnSpMk id="10" creationId="{044BCCE1-639A-442D-ADCA-48D02DE71557}"/>
          </ac:cxnSpMkLst>
        </pc:cxnChg>
        <pc:cxnChg chg="add">
          <ac:chgData name="Hettiarachchi H.A.I.S. it15146366" userId="41a46099-3eb0-4bd4-aba3-2370c0fa8e13" providerId="ADAL" clId="{495283E6-63BE-4740-8887-A881A58AAC6C}" dt="2019-03-12T18:03:25.974" v="674"/>
          <ac:cxnSpMkLst>
            <pc:docMk/>
            <pc:sldMk cId="226589654" sldId="269"/>
            <ac:cxnSpMk id="11" creationId="{8CCC0203-7439-4E58-904B-0C332F1C0AF1}"/>
          </ac:cxnSpMkLst>
        </pc:cxnChg>
        <pc:cxnChg chg="add">
          <ac:chgData name="Hettiarachchi H.A.I.S. it15146366" userId="41a46099-3eb0-4bd4-aba3-2370c0fa8e13" providerId="ADAL" clId="{495283E6-63BE-4740-8887-A881A58AAC6C}" dt="2019-03-12T18:03:25.974" v="674"/>
          <ac:cxnSpMkLst>
            <pc:docMk/>
            <pc:sldMk cId="226589654" sldId="269"/>
            <ac:cxnSpMk id="14" creationId="{54B3BE08-15E8-4E6F-9292-4F882998A8F8}"/>
          </ac:cxnSpMkLst>
        </pc:cxnChg>
        <pc:cxnChg chg="add">
          <ac:chgData name="Hettiarachchi H.A.I.S. it15146366" userId="41a46099-3eb0-4bd4-aba3-2370c0fa8e13" providerId="ADAL" clId="{495283E6-63BE-4740-8887-A881A58AAC6C}" dt="2019-03-12T18:03:25.974" v="674"/>
          <ac:cxnSpMkLst>
            <pc:docMk/>
            <pc:sldMk cId="226589654" sldId="269"/>
            <ac:cxnSpMk id="16" creationId="{C16F26BF-0B3B-4FDC-A8EB-A9EAEE0ECA62}"/>
          </ac:cxnSpMkLst>
        </pc:cxnChg>
        <pc:cxnChg chg="add">
          <ac:chgData name="Hettiarachchi H.A.I.S. it15146366" userId="41a46099-3eb0-4bd4-aba3-2370c0fa8e13" providerId="ADAL" clId="{495283E6-63BE-4740-8887-A881A58AAC6C}" dt="2019-03-12T18:03:25.974" v="674"/>
          <ac:cxnSpMkLst>
            <pc:docMk/>
            <pc:sldMk cId="226589654" sldId="269"/>
            <ac:cxnSpMk id="17" creationId="{09DC0C5E-2C2C-4FC9-9DE3-1152F3ACFBCE}"/>
          </ac:cxnSpMkLst>
        </pc:cxnChg>
        <pc:cxnChg chg="add">
          <ac:chgData name="Hettiarachchi H.A.I.S. it15146366" userId="41a46099-3eb0-4bd4-aba3-2370c0fa8e13" providerId="ADAL" clId="{495283E6-63BE-4740-8887-A881A58AAC6C}" dt="2019-03-12T18:03:25.974" v="674"/>
          <ac:cxnSpMkLst>
            <pc:docMk/>
            <pc:sldMk cId="226589654" sldId="269"/>
            <ac:cxnSpMk id="19" creationId="{A4277621-B102-4743-AF8F-2D8993DFB5B9}"/>
          </ac:cxnSpMkLst>
        </pc:cxnChg>
      </pc:sldChg>
      <pc:sldChg chg="modSp">
        <pc:chgData name="Hettiarachchi H.A.I.S. it15146366" userId="41a46099-3eb0-4bd4-aba3-2370c0fa8e13" providerId="ADAL" clId="{495283E6-63BE-4740-8887-A881A58AAC6C}" dt="2019-03-12T15:59:32.240" v="417" actId="1076"/>
        <pc:sldMkLst>
          <pc:docMk/>
          <pc:sldMk cId="1765874317" sldId="274"/>
        </pc:sldMkLst>
        <pc:spChg chg="mod">
          <ac:chgData name="Hettiarachchi H.A.I.S. it15146366" userId="41a46099-3eb0-4bd4-aba3-2370c0fa8e13" providerId="ADAL" clId="{495283E6-63BE-4740-8887-A881A58AAC6C}" dt="2019-03-12T15:59:32.240" v="417" actId="1076"/>
          <ac:spMkLst>
            <pc:docMk/>
            <pc:sldMk cId="1765874317" sldId="274"/>
            <ac:spMk id="15" creationId="{C7332B19-83F2-4D7E-A705-7E2F7846FF4C}"/>
          </ac:spMkLst>
        </pc:spChg>
      </pc:sldChg>
      <pc:sldChg chg="addSp modSp add">
        <pc:chgData name="Hettiarachchi H.A.I.S. it15146366" userId="41a46099-3eb0-4bd4-aba3-2370c0fa8e13" providerId="ADAL" clId="{495283E6-63BE-4740-8887-A881A58AAC6C}" dt="2019-03-12T16:41:24.426" v="559" actId="20577"/>
        <pc:sldMkLst>
          <pc:docMk/>
          <pc:sldMk cId="4153175518" sldId="275"/>
        </pc:sldMkLst>
        <pc:spChg chg="add mod">
          <ac:chgData name="Hettiarachchi H.A.I.S. it15146366" userId="41a46099-3eb0-4bd4-aba3-2370c0fa8e13" providerId="ADAL" clId="{495283E6-63BE-4740-8887-A881A58AAC6C}" dt="2019-03-12T16:00:18.132" v="448" actId="20577"/>
          <ac:spMkLst>
            <pc:docMk/>
            <pc:sldMk cId="4153175518" sldId="275"/>
            <ac:spMk id="2" creationId="{8D509647-CC2A-48A1-AD3E-7A1EADD0F734}"/>
          </ac:spMkLst>
        </pc:spChg>
        <pc:spChg chg="add mod">
          <ac:chgData name="Hettiarachchi H.A.I.S. it15146366" userId="41a46099-3eb0-4bd4-aba3-2370c0fa8e13" providerId="ADAL" clId="{495283E6-63BE-4740-8887-A881A58AAC6C}" dt="2019-03-12T16:00:32.533" v="459" actId="1076"/>
          <ac:spMkLst>
            <pc:docMk/>
            <pc:sldMk cId="4153175518" sldId="275"/>
            <ac:spMk id="3" creationId="{66DA7447-25B5-4434-9FEF-B51A99FC0E46}"/>
          </ac:spMkLst>
        </pc:spChg>
        <pc:spChg chg="add mod">
          <ac:chgData name="Hettiarachchi H.A.I.S. it15146366" userId="41a46099-3eb0-4bd4-aba3-2370c0fa8e13" providerId="ADAL" clId="{495283E6-63BE-4740-8887-A881A58AAC6C}" dt="2019-03-12T16:41:24.426" v="559" actId="20577"/>
          <ac:spMkLst>
            <pc:docMk/>
            <pc:sldMk cId="4153175518" sldId="275"/>
            <ac:spMk id="4" creationId="{F5B94CA0-1505-43E2-A890-89642A439FF4}"/>
          </ac:spMkLst>
        </pc:spChg>
      </pc:sldChg>
      <pc:sldChg chg="addSp delSp modSp add mod setBg">
        <pc:chgData name="Hettiarachchi H.A.I.S. it15146366" userId="41a46099-3eb0-4bd4-aba3-2370c0fa8e13" providerId="ADAL" clId="{495283E6-63BE-4740-8887-A881A58AAC6C}" dt="2019-03-12T19:25:45.406" v="998" actId="20577"/>
        <pc:sldMkLst>
          <pc:docMk/>
          <pc:sldMk cId="1349619100" sldId="276"/>
        </pc:sldMkLst>
        <pc:spChg chg="add mod">
          <ac:chgData name="Hettiarachchi H.A.I.S. it15146366" userId="41a46099-3eb0-4bd4-aba3-2370c0fa8e13" providerId="ADAL" clId="{495283E6-63BE-4740-8887-A881A58AAC6C}" dt="2019-03-12T19:24:35.280" v="940" actId="26606"/>
          <ac:spMkLst>
            <pc:docMk/>
            <pc:sldMk cId="1349619100" sldId="276"/>
            <ac:spMk id="2" creationId="{A1FD8DE7-BB0C-4CE9-B01D-6F187CFBA795}"/>
          </ac:spMkLst>
        </pc:spChg>
        <pc:spChg chg="add mod">
          <ac:chgData name="Hettiarachchi H.A.I.S. it15146366" userId="41a46099-3eb0-4bd4-aba3-2370c0fa8e13" providerId="ADAL" clId="{495283E6-63BE-4740-8887-A881A58AAC6C}" dt="2019-03-12T19:25:45.406" v="998" actId="20577"/>
          <ac:spMkLst>
            <pc:docMk/>
            <pc:sldMk cId="1349619100" sldId="276"/>
            <ac:spMk id="5" creationId="{F4852BBD-ED37-40DA-ACF0-FB3CFD9EEC82}"/>
          </ac:spMkLst>
        </pc:spChg>
        <pc:spChg chg="add del">
          <ac:chgData name="Hettiarachchi H.A.I.S. it15146366" userId="41a46099-3eb0-4bd4-aba3-2370c0fa8e13" providerId="ADAL" clId="{495283E6-63BE-4740-8887-A881A58AAC6C}" dt="2019-03-12T19:24:35.280" v="940" actId="26606"/>
          <ac:spMkLst>
            <pc:docMk/>
            <pc:sldMk cId="1349619100" sldId="276"/>
            <ac:spMk id="9" creationId="{0BC9EFE1-D8CB-4668-9980-DB108327A794}"/>
          </ac:spMkLst>
        </pc:spChg>
        <pc:spChg chg="add del">
          <ac:chgData name="Hettiarachchi H.A.I.S. it15146366" userId="41a46099-3eb0-4bd4-aba3-2370c0fa8e13" providerId="ADAL" clId="{495283E6-63BE-4740-8887-A881A58AAC6C}" dt="2019-03-12T19:24:35.280" v="940" actId="26606"/>
          <ac:spMkLst>
            <pc:docMk/>
            <pc:sldMk cId="1349619100" sldId="276"/>
            <ac:spMk id="13" creationId="{77DA6D33-2D62-458C-BF5D-DBF612FD557E}"/>
          </ac:spMkLst>
        </pc:spChg>
        <pc:picChg chg="add mod">
          <ac:chgData name="Hettiarachchi H.A.I.S. it15146366" userId="41a46099-3eb0-4bd4-aba3-2370c0fa8e13" providerId="ADAL" clId="{495283E6-63BE-4740-8887-A881A58AAC6C}" dt="2019-03-12T19:24:49.962" v="944" actId="1076"/>
          <ac:picMkLst>
            <pc:docMk/>
            <pc:sldMk cId="1349619100" sldId="276"/>
            <ac:picMk id="4" creationId="{041207D7-A636-4627-9ABE-51E92675990F}"/>
          </ac:picMkLst>
        </pc:picChg>
        <pc:picChg chg="add del">
          <ac:chgData name="Hettiarachchi H.A.I.S. it15146366" userId="41a46099-3eb0-4bd4-aba3-2370c0fa8e13" providerId="ADAL" clId="{495283E6-63BE-4740-8887-A881A58AAC6C}" dt="2019-03-12T19:24:35.280" v="940" actId="26606"/>
          <ac:picMkLst>
            <pc:docMk/>
            <pc:sldMk cId="1349619100" sldId="276"/>
            <ac:picMk id="11" creationId="{7CBAE1BD-B8E4-4029-8AA2-C77E4FED9864}"/>
          </ac:picMkLst>
        </pc:picChg>
      </pc:sldChg>
      <pc:sldChg chg="modSp">
        <pc:chgData name="Hettiarachchi H.A.I.S. it15146366" userId="41a46099-3eb0-4bd4-aba3-2370c0fa8e13" providerId="ADAL" clId="{495283E6-63BE-4740-8887-A881A58AAC6C}" dt="2019-03-13T08:17:19.475" v="1634" actId="1076"/>
        <pc:sldMkLst>
          <pc:docMk/>
          <pc:sldMk cId="238162835" sldId="277"/>
        </pc:sldMkLst>
        <pc:picChg chg="mod">
          <ac:chgData name="Hettiarachchi H.A.I.S. it15146366" userId="41a46099-3eb0-4bd4-aba3-2370c0fa8e13" providerId="ADAL" clId="{495283E6-63BE-4740-8887-A881A58AAC6C}" dt="2019-03-13T08:17:19.475" v="1634" actId="1076"/>
          <ac:picMkLst>
            <pc:docMk/>
            <pc:sldMk cId="238162835" sldId="277"/>
            <ac:picMk id="2" creationId="{E47B457C-CC52-4EE7-B79E-0B1A02CBCB7A}"/>
          </ac:picMkLst>
        </pc:picChg>
      </pc:sldChg>
      <pc:sldChg chg="modSp">
        <pc:chgData name="Hettiarachchi H.A.I.S. it15146366" userId="41a46099-3eb0-4bd4-aba3-2370c0fa8e13" providerId="ADAL" clId="{495283E6-63BE-4740-8887-A881A58AAC6C}" dt="2019-03-13T05:46:05.509" v="1003" actId="20577"/>
        <pc:sldMkLst>
          <pc:docMk/>
          <pc:sldMk cId="2980120588" sldId="279"/>
        </pc:sldMkLst>
        <pc:graphicFrameChg chg="mod">
          <ac:chgData name="Hettiarachchi H.A.I.S. it15146366" userId="41a46099-3eb0-4bd4-aba3-2370c0fa8e13" providerId="ADAL" clId="{495283E6-63BE-4740-8887-A881A58AAC6C}" dt="2019-03-13T05:46:05.509" v="1003" actId="20577"/>
          <ac:graphicFrameMkLst>
            <pc:docMk/>
            <pc:sldMk cId="2980120588" sldId="279"/>
            <ac:graphicFrameMk id="5" creationId="{00000000-0000-0000-0000-000000000000}"/>
          </ac:graphicFrameMkLst>
        </pc:graphicFrameChg>
      </pc:sldChg>
    </pc:docChg>
  </pc:docChgLst>
  <pc:docChgLst>
    <pc:chgData name="Karunaratne D.C. it16037434" userId="S::it16037434@my.sliit.lk::28b4d36e-35e9-4514-b1fe-365f25bb4805" providerId="AD" clId="Web-{D401F327-D3DD-63FA-7E0C-E01B587A3CB4}"/>
    <pc:docChg chg="modSld">
      <pc:chgData name="Karunaratne D.C. it16037434" userId="S::it16037434@my.sliit.lk::28b4d36e-35e9-4514-b1fe-365f25bb4805" providerId="AD" clId="Web-{D401F327-D3DD-63FA-7E0C-E01B587A3CB4}" dt="2019-09-19T15:25:24.807" v="9" actId="20577"/>
      <pc:docMkLst>
        <pc:docMk/>
      </pc:docMkLst>
      <pc:sldChg chg="modSp">
        <pc:chgData name="Karunaratne D.C. it16037434" userId="S::it16037434@my.sliit.lk::28b4d36e-35e9-4514-b1fe-365f25bb4805" providerId="AD" clId="Web-{D401F327-D3DD-63FA-7E0C-E01B587A3CB4}" dt="2019-09-19T15:25:24.807" v="8" actId="20577"/>
        <pc:sldMkLst>
          <pc:docMk/>
          <pc:sldMk cId="1765874317" sldId="274"/>
        </pc:sldMkLst>
        <pc:spChg chg="mod">
          <ac:chgData name="Karunaratne D.C. it16037434" userId="S::it16037434@my.sliit.lk::28b4d36e-35e9-4514-b1fe-365f25bb4805" providerId="AD" clId="Web-{D401F327-D3DD-63FA-7E0C-E01B587A3CB4}" dt="2019-09-19T15:25:24.807" v="8" actId="20577"/>
          <ac:spMkLst>
            <pc:docMk/>
            <pc:sldMk cId="1765874317" sldId="274"/>
            <ac:spMk id="2" creationId="{30B7C882-1541-42DA-BE68-9CC8D945B9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AC2C4-4913-4356-BA0B-51F658946EF3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F7864F5-C3EE-48E1-B004-6D5DB35E2308}">
      <dgm:prSet phldrT="[Text]" custT="1"/>
      <dgm:spPr/>
      <dgm:t>
        <a:bodyPr/>
        <a:lstStyle/>
        <a:p>
          <a:r>
            <a:rPr lang="en-US" sz="2000" dirty="0"/>
            <a:t>System</a:t>
          </a:r>
        </a:p>
      </dgm:t>
    </dgm:pt>
    <dgm:pt modelId="{5D601947-D140-45EA-98FC-71475F5D326D}" type="parTrans" cxnId="{F6334E85-7641-4CE4-8FB2-DB81F4948680}">
      <dgm:prSet/>
      <dgm:spPr/>
      <dgm:t>
        <a:bodyPr/>
        <a:lstStyle/>
        <a:p>
          <a:endParaRPr lang="en-US"/>
        </a:p>
      </dgm:t>
    </dgm:pt>
    <dgm:pt modelId="{631F2A7A-7F68-4CC6-BBFC-7CAC817C0EA0}" type="sibTrans" cxnId="{F6334E85-7641-4CE4-8FB2-DB81F4948680}">
      <dgm:prSet/>
      <dgm:spPr/>
      <dgm:t>
        <a:bodyPr/>
        <a:lstStyle/>
        <a:p>
          <a:endParaRPr lang="en-US"/>
        </a:p>
      </dgm:t>
    </dgm:pt>
    <dgm:pt modelId="{5A47A674-EBF9-41DF-AF7E-DB7B640F7BF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800">
              <a:solidFill>
                <a:schemeClr val="bg1"/>
              </a:solidFill>
            </a:rPr>
            <a:t>Code Matcher</a:t>
          </a:r>
          <a:endParaRPr lang="en-US" sz="1800" dirty="0">
            <a:solidFill>
              <a:schemeClr val="bg1"/>
            </a:solidFill>
          </a:endParaRPr>
        </a:p>
      </dgm:t>
    </dgm:pt>
    <dgm:pt modelId="{051584B7-1AD7-4BF5-BB2D-06D52052302C}" type="parTrans" cxnId="{51EF0988-890F-4B8B-9D7E-B6ACB099FE5B}">
      <dgm:prSet/>
      <dgm:spPr/>
      <dgm:t>
        <a:bodyPr/>
        <a:lstStyle/>
        <a:p>
          <a:endParaRPr lang="en-US"/>
        </a:p>
      </dgm:t>
    </dgm:pt>
    <dgm:pt modelId="{36C86211-D7DE-4137-88C3-23CB8DC5CDC9}" type="sibTrans" cxnId="{51EF0988-890F-4B8B-9D7E-B6ACB099FE5B}">
      <dgm:prSet/>
      <dgm:spPr/>
      <dgm:t>
        <a:bodyPr/>
        <a:lstStyle/>
        <a:p>
          <a:endParaRPr lang="en-US"/>
        </a:p>
      </dgm:t>
    </dgm:pt>
    <dgm:pt modelId="{53098D9D-62DC-4DC3-BAB0-D14A05B97C3C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Trained Neural Network</a:t>
          </a:r>
          <a:endParaRPr lang="en-US" sz="1400" b="1" dirty="0">
            <a:solidFill>
              <a:schemeClr val="bg1"/>
            </a:solidFill>
          </a:endParaRPr>
        </a:p>
      </dgm:t>
    </dgm:pt>
    <dgm:pt modelId="{98BDDAE8-AFC6-4BBF-BAC9-4EFF583A73FE}" type="parTrans" cxnId="{69706505-B2DC-478D-8815-D1C03F657D2D}">
      <dgm:prSet/>
      <dgm:spPr/>
      <dgm:t>
        <a:bodyPr/>
        <a:lstStyle/>
        <a:p>
          <a:endParaRPr lang="en-US"/>
        </a:p>
      </dgm:t>
    </dgm:pt>
    <dgm:pt modelId="{41CE64E6-E1CE-4C72-BF0C-1F49B04420CE}" type="sibTrans" cxnId="{69706505-B2DC-478D-8815-D1C03F657D2D}">
      <dgm:prSet/>
      <dgm:spPr/>
      <dgm:t>
        <a:bodyPr/>
        <a:lstStyle/>
        <a:p>
          <a:endParaRPr lang="en-US"/>
        </a:p>
      </dgm:t>
    </dgm:pt>
    <dgm:pt modelId="{D8892BA4-9B7B-41C8-B609-93092D48051E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2000">
              <a:solidFill>
                <a:schemeClr val="bg1"/>
              </a:solidFill>
            </a:rPr>
            <a:t>Slide Matcher</a:t>
          </a:r>
          <a:endParaRPr lang="en-US" sz="2000" dirty="0">
            <a:solidFill>
              <a:schemeClr val="bg1"/>
            </a:solidFill>
          </a:endParaRPr>
        </a:p>
      </dgm:t>
    </dgm:pt>
    <dgm:pt modelId="{E7EA5592-1B1E-47FC-A7B5-3D8EAD58C2CD}" type="parTrans" cxnId="{9DFC8C28-A9A7-4E85-9429-87CE0C0E793A}">
      <dgm:prSet/>
      <dgm:spPr/>
      <dgm:t>
        <a:bodyPr/>
        <a:lstStyle/>
        <a:p>
          <a:endParaRPr lang="en-US"/>
        </a:p>
      </dgm:t>
    </dgm:pt>
    <dgm:pt modelId="{AD7E2468-FA2E-4619-9A8B-9C6813183CC7}" type="sibTrans" cxnId="{9DFC8C28-A9A7-4E85-9429-87CE0C0E793A}">
      <dgm:prSet/>
      <dgm:spPr/>
      <dgm:t>
        <a:bodyPr/>
        <a:lstStyle/>
        <a:p>
          <a:endParaRPr lang="en-US"/>
        </a:p>
      </dgm:t>
    </dgm:pt>
    <dgm:pt modelId="{02B9BF56-D336-4D90-8D05-0E08E833E814}">
      <dgm:prSet phldrT="[Text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sz="1800">
              <a:solidFill>
                <a:schemeClr val="bg1"/>
              </a:solidFill>
            </a:rPr>
            <a:t>Video Segmenter</a:t>
          </a:r>
          <a:endParaRPr lang="en-US" sz="1800" dirty="0">
            <a:solidFill>
              <a:schemeClr val="bg1"/>
            </a:solidFill>
          </a:endParaRPr>
        </a:p>
      </dgm:t>
    </dgm:pt>
    <dgm:pt modelId="{D7392BFF-69B3-4DB7-9A87-2705487B3B5E}" type="parTrans" cxnId="{A4CF293C-8AB2-49D3-9C0F-70CC26516AC4}">
      <dgm:prSet/>
      <dgm:spPr/>
      <dgm:t>
        <a:bodyPr/>
        <a:lstStyle/>
        <a:p>
          <a:endParaRPr lang="en-US"/>
        </a:p>
      </dgm:t>
    </dgm:pt>
    <dgm:pt modelId="{CFF2F0F2-E882-480D-AFA3-70EF75355EF5}" type="sibTrans" cxnId="{A4CF293C-8AB2-49D3-9C0F-70CC26516AC4}">
      <dgm:prSet/>
      <dgm:spPr/>
      <dgm:t>
        <a:bodyPr/>
        <a:lstStyle/>
        <a:p>
          <a:endParaRPr lang="en-US"/>
        </a:p>
      </dgm:t>
    </dgm:pt>
    <dgm:pt modelId="{D4DCA51F-E89F-4CF5-8F09-040DF2FD74C5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800">
              <a:solidFill>
                <a:schemeClr val="bg1"/>
              </a:solidFill>
            </a:rPr>
            <a:t>Question Generator</a:t>
          </a:r>
          <a:endParaRPr lang="en-US" sz="1800" dirty="0">
            <a:solidFill>
              <a:schemeClr val="bg1"/>
            </a:solidFill>
          </a:endParaRPr>
        </a:p>
      </dgm:t>
    </dgm:pt>
    <dgm:pt modelId="{926E1D21-CF13-4BC5-8D9F-C82952308B80}" type="parTrans" cxnId="{FA91A581-D225-44BB-9EDA-D7C6FFD81545}">
      <dgm:prSet/>
      <dgm:spPr/>
      <dgm:t>
        <a:bodyPr/>
        <a:lstStyle/>
        <a:p>
          <a:endParaRPr lang="en-US"/>
        </a:p>
      </dgm:t>
    </dgm:pt>
    <dgm:pt modelId="{5DB258A3-C012-4374-8831-49779539E052}" type="sibTrans" cxnId="{FA91A581-D225-44BB-9EDA-D7C6FFD81545}">
      <dgm:prSet/>
      <dgm:spPr/>
      <dgm:t>
        <a:bodyPr/>
        <a:lstStyle/>
        <a:p>
          <a:endParaRPr lang="en-US"/>
        </a:p>
      </dgm:t>
    </dgm:pt>
    <dgm:pt modelId="{3B8E6446-49D0-4A6C-B467-8AEDE74FCA6F}">
      <dgm:prSet phldrT="[Text]" custT="1"/>
      <dgm:spPr>
        <a:solidFill>
          <a:srgbClr val="FF0066"/>
        </a:solidFill>
        <a:ln>
          <a:noFill/>
        </a:ln>
      </dgm:spPr>
      <dgm:t>
        <a:bodyPr/>
        <a:lstStyle/>
        <a:p>
          <a:r>
            <a:rPr lang="en-US" sz="1800">
              <a:solidFill>
                <a:schemeClr val="bg1"/>
              </a:solidFill>
            </a:rPr>
            <a:t>Audio Enhancer</a:t>
          </a:r>
          <a:endParaRPr lang="en-US" sz="1800" dirty="0">
            <a:solidFill>
              <a:schemeClr val="bg1"/>
            </a:solidFill>
          </a:endParaRPr>
        </a:p>
      </dgm:t>
    </dgm:pt>
    <dgm:pt modelId="{0796BBBA-29EB-452F-A0B9-7A24664DC06E}" type="parTrans" cxnId="{B9249392-5E0C-4EB1-A81E-D01615D9FE35}">
      <dgm:prSet/>
      <dgm:spPr/>
      <dgm:t>
        <a:bodyPr/>
        <a:lstStyle/>
        <a:p>
          <a:endParaRPr lang="en-US"/>
        </a:p>
      </dgm:t>
    </dgm:pt>
    <dgm:pt modelId="{7C5CA738-F82B-441B-B735-891B4A2159D9}" type="sibTrans" cxnId="{B9249392-5E0C-4EB1-A81E-D01615D9FE35}">
      <dgm:prSet/>
      <dgm:spPr/>
      <dgm:t>
        <a:bodyPr/>
        <a:lstStyle/>
        <a:p>
          <a:endParaRPr lang="en-US"/>
        </a:p>
      </dgm:t>
    </dgm:pt>
    <dgm:pt modelId="{E1DBC1A3-1F28-4BB3-9C66-1FA2C595B202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Domain Specific Ontology</a:t>
          </a:r>
          <a:endParaRPr lang="en-US" sz="1400" b="1" dirty="0">
            <a:solidFill>
              <a:schemeClr val="bg1"/>
            </a:solidFill>
          </a:endParaRPr>
        </a:p>
      </dgm:t>
    </dgm:pt>
    <dgm:pt modelId="{660B4DB3-8C50-48A5-A711-6046A6912B10}" type="parTrans" cxnId="{C1CD40E5-6160-4E7F-B618-181F38ABC94F}">
      <dgm:prSet/>
      <dgm:spPr/>
      <dgm:t>
        <a:bodyPr/>
        <a:lstStyle/>
        <a:p>
          <a:endParaRPr lang="en-US"/>
        </a:p>
      </dgm:t>
    </dgm:pt>
    <dgm:pt modelId="{15CB38EC-10D5-4DC3-91D5-66EFB63BFB1C}" type="sibTrans" cxnId="{C1CD40E5-6160-4E7F-B618-181F38ABC94F}">
      <dgm:prSet/>
      <dgm:spPr/>
      <dgm:t>
        <a:bodyPr/>
        <a:lstStyle/>
        <a:p>
          <a:endParaRPr lang="en-US"/>
        </a:p>
      </dgm:t>
    </dgm:pt>
    <dgm:pt modelId="{39489340-22B4-4D3F-955A-9BCB0BCD77C0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Question Generation Algorithm</a:t>
          </a:r>
          <a:endParaRPr lang="en-US" sz="1400" b="1" dirty="0">
            <a:solidFill>
              <a:schemeClr val="bg1"/>
            </a:solidFill>
          </a:endParaRPr>
        </a:p>
      </dgm:t>
    </dgm:pt>
    <dgm:pt modelId="{882AB8C8-0886-4C95-AE04-14FFFD6B36BF}" type="parTrans" cxnId="{53A19963-10FF-481C-AEF9-3F84696326A8}">
      <dgm:prSet/>
      <dgm:spPr/>
      <dgm:t>
        <a:bodyPr/>
        <a:lstStyle/>
        <a:p>
          <a:endParaRPr lang="en-US"/>
        </a:p>
      </dgm:t>
    </dgm:pt>
    <dgm:pt modelId="{AD3DF7EF-342B-4F34-8A25-7D993F66E975}" type="sibTrans" cxnId="{53A19963-10FF-481C-AEF9-3F84696326A8}">
      <dgm:prSet/>
      <dgm:spPr/>
      <dgm:t>
        <a:bodyPr/>
        <a:lstStyle/>
        <a:p>
          <a:endParaRPr lang="en-US"/>
        </a:p>
      </dgm:t>
    </dgm:pt>
    <dgm:pt modelId="{A9F472B0-6BB1-40D5-A9B2-FD1D62E65BA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Distractor Generation Algorithm</a:t>
          </a:r>
          <a:endParaRPr lang="en-US" sz="1400" b="1" dirty="0">
            <a:solidFill>
              <a:schemeClr val="bg1"/>
            </a:solidFill>
          </a:endParaRPr>
        </a:p>
      </dgm:t>
    </dgm:pt>
    <dgm:pt modelId="{7C498CFF-4F94-4268-A083-A0326778F6CE}" type="parTrans" cxnId="{0372AB71-BFC0-407F-8AA3-DAD7560679E8}">
      <dgm:prSet/>
      <dgm:spPr/>
      <dgm:t>
        <a:bodyPr/>
        <a:lstStyle/>
        <a:p>
          <a:endParaRPr lang="en-US"/>
        </a:p>
      </dgm:t>
    </dgm:pt>
    <dgm:pt modelId="{1C207618-FD75-4011-A55F-ADC179E7210D}" type="sibTrans" cxnId="{0372AB71-BFC0-407F-8AA3-DAD7560679E8}">
      <dgm:prSet/>
      <dgm:spPr/>
      <dgm:t>
        <a:bodyPr/>
        <a:lstStyle/>
        <a:p>
          <a:endParaRPr lang="en-US"/>
        </a:p>
      </dgm:t>
    </dgm:pt>
    <dgm:pt modelId="{6E8B458A-DF2F-4CA5-A30C-71E5791DF441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Code timestamp Identification algorithm</a:t>
          </a:r>
          <a:endParaRPr lang="en-US" sz="1400" b="1" dirty="0">
            <a:solidFill>
              <a:schemeClr val="bg1"/>
            </a:solidFill>
          </a:endParaRPr>
        </a:p>
      </dgm:t>
    </dgm:pt>
    <dgm:pt modelId="{3D5A4CD5-D092-40CC-942D-210FE1BCE1E5}" type="parTrans" cxnId="{38E96686-DCA3-44F9-9C95-585BA3761C79}">
      <dgm:prSet/>
      <dgm:spPr/>
      <dgm:t>
        <a:bodyPr/>
        <a:lstStyle/>
        <a:p>
          <a:endParaRPr lang="en-US"/>
        </a:p>
      </dgm:t>
    </dgm:pt>
    <dgm:pt modelId="{A987B2FD-D5C4-4E0B-A026-551800F7A17E}" type="sibTrans" cxnId="{38E96686-DCA3-44F9-9C95-585BA3761C79}">
      <dgm:prSet/>
      <dgm:spPr/>
      <dgm:t>
        <a:bodyPr/>
        <a:lstStyle/>
        <a:p>
          <a:endParaRPr lang="en-US"/>
        </a:p>
      </dgm:t>
    </dgm:pt>
    <dgm:pt modelId="{514F179F-FA53-40DC-8759-2BC00EBDAE4E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Text Detection Algorithm</a:t>
          </a:r>
          <a:endParaRPr lang="en-US" sz="1400" b="1" dirty="0">
            <a:solidFill>
              <a:schemeClr val="bg1"/>
            </a:solidFill>
          </a:endParaRPr>
        </a:p>
      </dgm:t>
    </dgm:pt>
    <dgm:pt modelId="{9D65C4A0-AB49-4DAE-8ECE-9D9C59116C4F}" type="parTrans" cxnId="{7695D029-3DC7-4D61-9E9B-9C76BA828CAE}">
      <dgm:prSet/>
      <dgm:spPr/>
      <dgm:t>
        <a:bodyPr/>
        <a:lstStyle/>
        <a:p>
          <a:endParaRPr lang="en-US"/>
        </a:p>
      </dgm:t>
    </dgm:pt>
    <dgm:pt modelId="{4DB4AFD1-949E-4D69-A402-D8D978FE66CF}" type="sibTrans" cxnId="{7695D029-3DC7-4D61-9E9B-9C76BA828CAE}">
      <dgm:prSet/>
      <dgm:spPr/>
      <dgm:t>
        <a:bodyPr/>
        <a:lstStyle/>
        <a:p>
          <a:endParaRPr lang="en-US"/>
        </a:p>
      </dgm:t>
    </dgm:pt>
    <dgm:pt modelId="{7D91E3D8-4DF2-4782-AC8E-E60DA8F22905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Algorithm to Enhance Frame Resolution</a:t>
          </a:r>
          <a:endParaRPr lang="en-US" sz="1400" b="1" dirty="0">
            <a:solidFill>
              <a:schemeClr val="bg1"/>
            </a:solidFill>
          </a:endParaRPr>
        </a:p>
      </dgm:t>
    </dgm:pt>
    <dgm:pt modelId="{31DD89CB-4699-4234-AF77-00AFD22B9055}" type="parTrans" cxnId="{D453E89F-0195-455B-A9AB-FD763C4E1CE3}">
      <dgm:prSet/>
      <dgm:spPr/>
      <dgm:t>
        <a:bodyPr/>
        <a:lstStyle/>
        <a:p>
          <a:endParaRPr lang="en-US"/>
        </a:p>
      </dgm:t>
    </dgm:pt>
    <dgm:pt modelId="{2341FA05-A562-4206-8CEF-6773A80E19A2}" type="sibTrans" cxnId="{D453E89F-0195-455B-A9AB-FD763C4E1CE3}">
      <dgm:prSet/>
      <dgm:spPr/>
      <dgm:t>
        <a:bodyPr/>
        <a:lstStyle/>
        <a:p>
          <a:endParaRPr lang="en-US"/>
        </a:p>
      </dgm:t>
    </dgm:pt>
    <dgm:pt modelId="{E4EA9159-FB9E-42FA-9D58-EEB48E5732CA}">
      <dgm:prSet phldrT="[Text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Transcription Extractor</a:t>
          </a:r>
          <a:endParaRPr lang="en-US" sz="1400" b="1" dirty="0">
            <a:solidFill>
              <a:schemeClr val="bg1"/>
            </a:solidFill>
          </a:endParaRPr>
        </a:p>
      </dgm:t>
    </dgm:pt>
    <dgm:pt modelId="{86C57B0A-B1C3-4355-9984-07A91830DE51}" type="parTrans" cxnId="{58319C66-96FF-4EE4-883B-36444894455F}">
      <dgm:prSet/>
      <dgm:spPr/>
      <dgm:t>
        <a:bodyPr/>
        <a:lstStyle/>
        <a:p>
          <a:endParaRPr lang="en-US"/>
        </a:p>
      </dgm:t>
    </dgm:pt>
    <dgm:pt modelId="{F5AD8FDB-22DC-4539-8432-8736D77FD4FD}" type="sibTrans" cxnId="{58319C66-96FF-4EE4-883B-36444894455F}">
      <dgm:prSet/>
      <dgm:spPr/>
      <dgm:t>
        <a:bodyPr/>
        <a:lstStyle/>
        <a:p>
          <a:endParaRPr lang="en-US"/>
        </a:p>
      </dgm:t>
    </dgm:pt>
    <dgm:pt modelId="{9320261D-C94C-4B77-9202-F80FFBF75548}">
      <dgm:prSet phldrT="[Text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Topic Segmentation Algorithm</a:t>
          </a:r>
          <a:endParaRPr lang="en-US" sz="1400" b="1" dirty="0">
            <a:solidFill>
              <a:schemeClr val="bg1"/>
            </a:solidFill>
          </a:endParaRPr>
        </a:p>
      </dgm:t>
    </dgm:pt>
    <dgm:pt modelId="{9F4E4F06-7782-41EB-A9A2-461009135A4C}" type="parTrans" cxnId="{D2AE606B-BD8B-48FB-A061-09F5B0E02737}">
      <dgm:prSet/>
      <dgm:spPr/>
      <dgm:t>
        <a:bodyPr/>
        <a:lstStyle/>
        <a:p>
          <a:endParaRPr lang="en-US"/>
        </a:p>
      </dgm:t>
    </dgm:pt>
    <dgm:pt modelId="{3091D52A-2BE5-4E2D-8E3F-31A1F3BAB967}" type="sibTrans" cxnId="{D2AE606B-BD8B-48FB-A061-09F5B0E02737}">
      <dgm:prSet/>
      <dgm:spPr/>
      <dgm:t>
        <a:bodyPr/>
        <a:lstStyle/>
        <a:p>
          <a:endParaRPr lang="en-US"/>
        </a:p>
      </dgm:t>
    </dgm:pt>
    <dgm:pt modelId="{EBACBBFA-A68F-4F50-A161-E562E5C1900E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Labeled Training and Test Datasets</a:t>
          </a:r>
          <a:endParaRPr lang="en-US" sz="1400" b="1" dirty="0">
            <a:solidFill>
              <a:schemeClr val="bg1"/>
            </a:solidFill>
          </a:endParaRPr>
        </a:p>
      </dgm:t>
    </dgm:pt>
    <dgm:pt modelId="{2790EDCE-4624-4D21-A03D-6908238EE195}" type="parTrans" cxnId="{3B83AE92-5245-4A08-8C6B-B3399843C1DE}">
      <dgm:prSet/>
      <dgm:spPr/>
      <dgm:t>
        <a:bodyPr/>
        <a:lstStyle/>
        <a:p>
          <a:endParaRPr lang="en-US"/>
        </a:p>
      </dgm:t>
    </dgm:pt>
    <dgm:pt modelId="{9D1A6676-3EF8-4134-873D-FCD739B7E140}" type="sibTrans" cxnId="{3B83AE92-5245-4A08-8C6B-B3399843C1DE}">
      <dgm:prSet/>
      <dgm:spPr/>
      <dgm:t>
        <a:bodyPr/>
        <a:lstStyle/>
        <a:p>
          <a:endParaRPr lang="en-US"/>
        </a:p>
      </dgm:t>
    </dgm:pt>
    <dgm:pt modelId="{1B136534-DC95-4CC6-B2FC-FA13B9A2490D}">
      <dgm:prSet phldrT="[Text]" custT="1"/>
      <dgm:spPr>
        <a:solidFill>
          <a:srgbClr val="339933"/>
        </a:solidFill>
        <a:ln>
          <a:noFill/>
        </a:ln>
      </dgm:spPr>
      <dgm:t>
        <a:bodyPr/>
        <a:lstStyle/>
        <a:p>
          <a:r>
            <a:rPr lang="en-US" sz="1400" b="1">
              <a:solidFill>
                <a:schemeClr val="bg1"/>
              </a:solidFill>
            </a:rPr>
            <a:t>Text Binarization algorithm</a:t>
          </a:r>
          <a:endParaRPr lang="en-US" sz="1400" b="1" dirty="0">
            <a:solidFill>
              <a:schemeClr val="bg1"/>
            </a:solidFill>
          </a:endParaRPr>
        </a:p>
      </dgm:t>
    </dgm:pt>
    <dgm:pt modelId="{BEFD6642-A719-418F-A9D2-9F4F43000801}" type="parTrans" cxnId="{52CBEE26-159B-4A0F-812B-56D41C0CC995}">
      <dgm:prSet/>
      <dgm:spPr/>
      <dgm:t>
        <a:bodyPr/>
        <a:lstStyle/>
        <a:p>
          <a:endParaRPr lang="en-US"/>
        </a:p>
      </dgm:t>
    </dgm:pt>
    <dgm:pt modelId="{103DBD27-2D0D-4CD2-9980-FDF1B5D5EBBE}" type="sibTrans" cxnId="{52CBEE26-159B-4A0F-812B-56D41C0CC995}">
      <dgm:prSet/>
      <dgm:spPr/>
      <dgm:t>
        <a:bodyPr/>
        <a:lstStyle/>
        <a:p>
          <a:endParaRPr lang="en-US"/>
        </a:p>
      </dgm:t>
    </dgm:pt>
    <dgm:pt modelId="{024C2DC3-7E29-487D-BC26-866482FDE8BE}">
      <dgm:prSet phldrT="[Text]" custT="1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sz="1800">
              <a:solidFill>
                <a:schemeClr val="bg1"/>
              </a:solidFill>
            </a:rPr>
            <a:t>Web Application</a:t>
          </a:r>
          <a:endParaRPr lang="en-US" sz="1800" dirty="0">
            <a:solidFill>
              <a:schemeClr val="bg1"/>
            </a:solidFill>
          </a:endParaRPr>
        </a:p>
      </dgm:t>
    </dgm:pt>
    <dgm:pt modelId="{818AB687-BF14-4818-8EEB-4DFD773E77DB}" type="parTrans" cxnId="{3D7CFEC2-8228-40D0-BB35-7828964170FF}">
      <dgm:prSet/>
      <dgm:spPr/>
      <dgm:t>
        <a:bodyPr/>
        <a:lstStyle/>
        <a:p>
          <a:endParaRPr lang="en-US"/>
        </a:p>
      </dgm:t>
    </dgm:pt>
    <dgm:pt modelId="{C323D69D-BF4B-406A-9CF9-6BF391382072}" type="sibTrans" cxnId="{3D7CFEC2-8228-40D0-BB35-7828964170FF}">
      <dgm:prSet/>
      <dgm:spPr/>
      <dgm:t>
        <a:bodyPr/>
        <a:lstStyle/>
        <a:p>
          <a:endParaRPr lang="en-US"/>
        </a:p>
      </dgm:t>
    </dgm:pt>
    <dgm:pt modelId="{98F9E689-322C-40F1-9576-BEDED19F832B}">
      <dgm:prSet phldrT="[Text]"/>
      <dgm:spPr>
        <a:solidFill>
          <a:srgbClr val="FF0066"/>
        </a:solidFill>
        <a:ln>
          <a:noFill/>
        </a:ln>
      </dgm:spPr>
      <dgm:t>
        <a:bodyPr/>
        <a:lstStyle/>
        <a:p>
          <a:r>
            <a:rPr lang="en-US" b="1">
              <a:solidFill>
                <a:schemeClr val="bg1"/>
              </a:solidFill>
            </a:rPr>
            <a:t>Algorithm to compute noise and noisy speech spectrums</a:t>
          </a:r>
          <a:endParaRPr lang="en-US" b="1" dirty="0">
            <a:solidFill>
              <a:schemeClr val="bg1"/>
            </a:solidFill>
          </a:endParaRPr>
        </a:p>
      </dgm:t>
    </dgm:pt>
    <dgm:pt modelId="{216EAC1F-A4C4-49FC-AC6A-DD83803757DF}" type="parTrans" cxnId="{96471A86-E72F-40D0-A8C7-6D082171ACA8}">
      <dgm:prSet/>
      <dgm:spPr/>
      <dgm:t>
        <a:bodyPr/>
        <a:lstStyle/>
        <a:p>
          <a:endParaRPr lang="en-US"/>
        </a:p>
      </dgm:t>
    </dgm:pt>
    <dgm:pt modelId="{98E9EF21-7557-4A05-9B9A-B4283024F633}" type="sibTrans" cxnId="{96471A86-E72F-40D0-A8C7-6D082171ACA8}">
      <dgm:prSet/>
      <dgm:spPr/>
      <dgm:t>
        <a:bodyPr/>
        <a:lstStyle/>
        <a:p>
          <a:endParaRPr lang="en-US"/>
        </a:p>
      </dgm:t>
    </dgm:pt>
    <dgm:pt modelId="{837980A0-6599-49EB-AF02-4AB0699B86B5}" type="pres">
      <dgm:prSet presAssocID="{E41AC2C4-4913-4356-BA0B-51F658946E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A5A596-D692-4CC7-B305-FA04132D8A7E}" type="pres">
      <dgm:prSet presAssocID="{AF7864F5-C3EE-48E1-B004-6D5DB35E2308}" presName="hierRoot1" presStyleCnt="0">
        <dgm:presLayoutVars>
          <dgm:hierBranch val="init"/>
        </dgm:presLayoutVars>
      </dgm:prSet>
      <dgm:spPr/>
    </dgm:pt>
    <dgm:pt modelId="{B76C17AD-3D68-4FD4-980F-D426D0BD6DF8}" type="pres">
      <dgm:prSet presAssocID="{AF7864F5-C3EE-48E1-B004-6D5DB35E2308}" presName="rootComposite1" presStyleCnt="0"/>
      <dgm:spPr/>
    </dgm:pt>
    <dgm:pt modelId="{67470E2B-B31C-479E-BCA1-79874426C111}" type="pres">
      <dgm:prSet presAssocID="{AF7864F5-C3EE-48E1-B004-6D5DB35E2308}" presName="rootText1" presStyleLbl="node0" presStyleIdx="0" presStyleCnt="1">
        <dgm:presLayoutVars>
          <dgm:chPref val="3"/>
        </dgm:presLayoutVars>
      </dgm:prSet>
      <dgm:spPr/>
    </dgm:pt>
    <dgm:pt modelId="{EF07655A-1AEB-4A42-BDE8-FFC1F629A690}" type="pres">
      <dgm:prSet presAssocID="{AF7864F5-C3EE-48E1-B004-6D5DB35E2308}" presName="rootConnector1" presStyleLbl="node1" presStyleIdx="0" presStyleCnt="0"/>
      <dgm:spPr/>
    </dgm:pt>
    <dgm:pt modelId="{9A76C2F7-F93A-46F7-9420-2C5EC502B2AB}" type="pres">
      <dgm:prSet presAssocID="{AF7864F5-C3EE-48E1-B004-6D5DB35E2308}" presName="hierChild2" presStyleCnt="0"/>
      <dgm:spPr/>
    </dgm:pt>
    <dgm:pt modelId="{5AD95EAB-658E-4027-B962-75A492ACDCAC}" type="pres">
      <dgm:prSet presAssocID="{051584B7-1AD7-4BF5-BB2D-06D52052302C}" presName="Name37" presStyleLbl="parChTrans1D2" presStyleIdx="0" presStyleCnt="6"/>
      <dgm:spPr/>
    </dgm:pt>
    <dgm:pt modelId="{8AD45714-3C4C-4FCF-B007-3EF0A437F77A}" type="pres">
      <dgm:prSet presAssocID="{5A47A674-EBF9-41DF-AF7E-DB7B640F7BF6}" presName="hierRoot2" presStyleCnt="0">
        <dgm:presLayoutVars>
          <dgm:hierBranch val="init"/>
        </dgm:presLayoutVars>
      </dgm:prSet>
      <dgm:spPr/>
    </dgm:pt>
    <dgm:pt modelId="{682FD6B3-BEDB-4436-B137-42B005D8BA12}" type="pres">
      <dgm:prSet presAssocID="{5A47A674-EBF9-41DF-AF7E-DB7B640F7BF6}" presName="rootComposite" presStyleCnt="0"/>
      <dgm:spPr/>
    </dgm:pt>
    <dgm:pt modelId="{C698E679-64EC-4548-B8F0-C5BA3E80C349}" type="pres">
      <dgm:prSet presAssocID="{5A47A674-EBF9-41DF-AF7E-DB7B640F7BF6}" presName="rootText" presStyleLbl="node2" presStyleIdx="0" presStyleCnt="6">
        <dgm:presLayoutVars>
          <dgm:chPref val="3"/>
        </dgm:presLayoutVars>
      </dgm:prSet>
      <dgm:spPr/>
    </dgm:pt>
    <dgm:pt modelId="{7F42C57D-56EA-4F09-9BC4-7DE38F7A7B50}" type="pres">
      <dgm:prSet presAssocID="{5A47A674-EBF9-41DF-AF7E-DB7B640F7BF6}" presName="rootConnector" presStyleLbl="node2" presStyleIdx="0" presStyleCnt="6"/>
      <dgm:spPr/>
    </dgm:pt>
    <dgm:pt modelId="{F47CE410-E196-4873-9A39-F65FBC2D5EAB}" type="pres">
      <dgm:prSet presAssocID="{5A47A674-EBF9-41DF-AF7E-DB7B640F7BF6}" presName="hierChild4" presStyleCnt="0"/>
      <dgm:spPr/>
    </dgm:pt>
    <dgm:pt modelId="{817FD10E-571F-4082-B101-8BFF4EE29487}" type="pres">
      <dgm:prSet presAssocID="{2790EDCE-4624-4D21-A03D-6908238EE195}" presName="Name37" presStyleLbl="parChTrans1D3" presStyleIdx="0" presStyleCnt="12"/>
      <dgm:spPr/>
    </dgm:pt>
    <dgm:pt modelId="{542C9B11-7656-41E4-9090-21D6471A8988}" type="pres">
      <dgm:prSet presAssocID="{EBACBBFA-A68F-4F50-A161-E562E5C1900E}" presName="hierRoot2" presStyleCnt="0">
        <dgm:presLayoutVars>
          <dgm:hierBranch val="init"/>
        </dgm:presLayoutVars>
      </dgm:prSet>
      <dgm:spPr/>
    </dgm:pt>
    <dgm:pt modelId="{083DD001-37B4-4FA6-AA88-F8CA040D586F}" type="pres">
      <dgm:prSet presAssocID="{EBACBBFA-A68F-4F50-A161-E562E5C1900E}" presName="rootComposite" presStyleCnt="0"/>
      <dgm:spPr/>
    </dgm:pt>
    <dgm:pt modelId="{3708576D-CAA2-4F63-942F-1533BE069CDB}" type="pres">
      <dgm:prSet presAssocID="{EBACBBFA-A68F-4F50-A161-E562E5C1900E}" presName="rootText" presStyleLbl="node3" presStyleIdx="0" presStyleCnt="12">
        <dgm:presLayoutVars>
          <dgm:chPref val="3"/>
        </dgm:presLayoutVars>
      </dgm:prSet>
      <dgm:spPr/>
    </dgm:pt>
    <dgm:pt modelId="{95EDEA61-939C-4923-95CA-6B890F4B2E4C}" type="pres">
      <dgm:prSet presAssocID="{EBACBBFA-A68F-4F50-A161-E562E5C1900E}" presName="rootConnector" presStyleLbl="node3" presStyleIdx="0" presStyleCnt="12"/>
      <dgm:spPr/>
    </dgm:pt>
    <dgm:pt modelId="{639DD6D0-D97E-45A6-9AE4-16A9FA363308}" type="pres">
      <dgm:prSet presAssocID="{EBACBBFA-A68F-4F50-A161-E562E5C1900E}" presName="hierChild4" presStyleCnt="0"/>
      <dgm:spPr/>
    </dgm:pt>
    <dgm:pt modelId="{B68D292C-754C-48B5-BDCC-E1D3C5B1B6CE}" type="pres">
      <dgm:prSet presAssocID="{EBACBBFA-A68F-4F50-A161-E562E5C1900E}" presName="hierChild5" presStyleCnt="0"/>
      <dgm:spPr/>
    </dgm:pt>
    <dgm:pt modelId="{5BB96F46-1262-4DCB-9DD6-3461DF5DB19C}" type="pres">
      <dgm:prSet presAssocID="{98BDDAE8-AFC6-4BBF-BAC9-4EFF583A73FE}" presName="Name37" presStyleLbl="parChTrans1D3" presStyleIdx="1" presStyleCnt="12"/>
      <dgm:spPr/>
    </dgm:pt>
    <dgm:pt modelId="{937CA275-F4C6-4697-B7A2-4DAAB9F59A66}" type="pres">
      <dgm:prSet presAssocID="{53098D9D-62DC-4DC3-BAB0-D14A05B97C3C}" presName="hierRoot2" presStyleCnt="0">
        <dgm:presLayoutVars>
          <dgm:hierBranch val="init"/>
        </dgm:presLayoutVars>
      </dgm:prSet>
      <dgm:spPr/>
    </dgm:pt>
    <dgm:pt modelId="{854E8929-63A6-4E95-91FE-8D09EDD03D1B}" type="pres">
      <dgm:prSet presAssocID="{53098D9D-62DC-4DC3-BAB0-D14A05B97C3C}" presName="rootComposite" presStyleCnt="0"/>
      <dgm:spPr/>
    </dgm:pt>
    <dgm:pt modelId="{67A14B1A-6F58-4D09-9203-C788831F8309}" type="pres">
      <dgm:prSet presAssocID="{53098D9D-62DC-4DC3-BAB0-D14A05B97C3C}" presName="rootText" presStyleLbl="node3" presStyleIdx="1" presStyleCnt="12">
        <dgm:presLayoutVars>
          <dgm:chPref val="3"/>
        </dgm:presLayoutVars>
      </dgm:prSet>
      <dgm:spPr/>
    </dgm:pt>
    <dgm:pt modelId="{E7E62B8D-1482-4063-ABE8-129C004BF665}" type="pres">
      <dgm:prSet presAssocID="{53098D9D-62DC-4DC3-BAB0-D14A05B97C3C}" presName="rootConnector" presStyleLbl="node3" presStyleIdx="1" presStyleCnt="12"/>
      <dgm:spPr/>
    </dgm:pt>
    <dgm:pt modelId="{0BF9FFCF-8377-4580-A62A-9A8260AEC5CC}" type="pres">
      <dgm:prSet presAssocID="{53098D9D-62DC-4DC3-BAB0-D14A05B97C3C}" presName="hierChild4" presStyleCnt="0"/>
      <dgm:spPr/>
    </dgm:pt>
    <dgm:pt modelId="{8448E7AF-6DB6-4BED-8CC0-93FA4C2FCF3B}" type="pres">
      <dgm:prSet presAssocID="{53098D9D-62DC-4DC3-BAB0-D14A05B97C3C}" presName="hierChild5" presStyleCnt="0"/>
      <dgm:spPr/>
    </dgm:pt>
    <dgm:pt modelId="{6E506BBF-11ED-441C-80BA-EA4B5D8363F8}" type="pres">
      <dgm:prSet presAssocID="{3D5A4CD5-D092-40CC-942D-210FE1BCE1E5}" presName="Name37" presStyleLbl="parChTrans1D3" presStyleIdx="2" presStyleCnt="12"/>
      <dgm:spPr/>
    </dgm:pt>
    <dgm:pt modelId="{82445651-17D3-436D-9513-3391404E5C7B}" type="pres">
      <dgm:prSet presAssocID="{6E8B458A-DF2F-4CA5-A30C-71E5791DF441}" presName="hierRoot2" presStyleCnt="0">
        <dgm:presLayoutVars>
          <dgm:hierBranch val="init"/>
        </dgm:presLayoutVars>
      </dgm:prSet>
      <dgm:spPr/>
    </dgm:pt>
    <dgm:pt modelId="{1963B943-CCDB-466E-A9D2-766CF7891B81}" type="pres">
      <dgm:prSet presAssocID="{6E8B458A-DF2F-4CA5-A30C-71E5791DF441}" presName="rootComposite" presStyleCnt="0"/>
      <dgm:spPr/>
    </dgm:pt>
    <dgm:pt modelId="{120C2429-ACA9-40B4-B679-91DE2298A65F}" type="pres">
      <dgm:prSet presAssocID="{6E8B458A-DF2F-4CA5-A30C-71E5791DF441}" presName="rootText" presStyleLbl="node3" presStyleIdx="2" presStyleCnt="12">
        <dgm:presLayoutVars>
          <dgm:chPref val="3"/>
        </dgm:presLayoutVars>
      </dgm:prSet>
      <dgm:spPr/>
    </dgm:pt>
    <dgm:pt modelId="{6714746D-0498-4D5E-93B9-EF157732D40A}" type="pres">
      <dgm:prSet presAssocID="{6E8B458A-DF2F-4CA5-A30C-71E5791DF441}" presName="rootConnector" presStyleLbl="node3" presStyleIdx="2" presStyleCnt="12"/>
      <dgm:spPr/>
    </dgm:pt>
    <dgm:pt modelId="{04FC4E24-F69A-4A3F-BDE7-458629D16FE3}" type="pres">
      <dgm:prSet presAssocID="{6E8B458A-DF2F-4CA5-A30C-71E5791DF441}" presName="hierChild4" presStyleCnt="0"/>
      <dgm:spPr/>
    </dgm:pt>
    <dgm:pt modelId="{C7D4F438-893F-4134-935B-8DC37B084C5F}" type="pres">
      <dgm:prSet presAssocID="{6E8B458A-DF2F-4CA5-A30C-71E5791DF441}" presName="hierChild5" presStyleCnt="0"/>
      <dgm:spPr/>
    </dgm:pt>
    <dgm:pt modelId="{7EF1AA12-35AF-4201-B930-593DB98747EE}" type="pres">
      <dgm:prSet presAssocID="{5A47A674-EBF9-41DF-AF7E-DB7B640F7BF6}" presName="hierChild5" presStyleCnt="0"/>
      <dgm:spPr/>
    </dgm:pt>
    <dgm:pt modelId="{9009AF56-4D96-4418-95FB-BC07BA7FFCD1}" type="pres">
      <dgm:prSet presAssocID="{E7EA5592-1B1E-47FC-A7B5-3D8EAD58C2CD}" presName="Name37" presStyleLbl="parChTrans1D2" presStyleIdx="1" presStyleCnt="6"/>
      <dgm:spPr/>
    </dgm:pt>
    <dgm:pt modelId="{41A3F22B-2354-4377-A47F-456F9BCDB7F9}" type="pres">
      <dgm:prSet presAssocID="{D8892BA4-9B7B-41C8-B609-93092D48051E}" presName="hierRoot2" presStyleCnt="0">
        <dgm:presLayoutVars>
          <dgm:hierBranch val="init"/>
        </dgm:presLayoutVars>
      </dgm:prSet>
      <dgm:spPr/>
    </dgm:pt>
    <dgm:pt modelId="{D980ED97-CAE5-4B3E-997C-5B0897F89986}" type="pres">
      <dgm:prSet presAssocID="{D8892BA4-9B7B-41C8-B609-93092D48051E}" presName="rootComposite" presStyleCnt="0"/>
      <dgm:spPr/>
    </dgm:pt>
    <dgm:pt modelId="{F3A13A9B-6A0B-40FE-BE96-CF3C8AA96C85}" type="pres">
      <dgm:prSet presAssocID="{D8892BA4-9B7B-41C8-B609-93092D48051E}" presName="rootText" presStyleLbl="node2" presStyleIdx="1" presStyleCnt="6">
        <dgm:presLayoutVars>
          <dgm:chPref val="3"/>
        </dgm:presLayoutVars>
      </dgm:prSet>
      <dgm:spPr/>
    </dgm:pt>
    <dgm:pt modelId="{797BDEC2-B787-40FC-81DE-AFD51E07DF2F}" type="pres">
      <dgm:prSet presAssocID="{D8892BA4-9B7B-41C8-B609-93092D48051E}" presName="rootConnector" presStyleLbl="node2" presStyleIdx="1" presStyleCnt="6"/>
      <dgm:spPr/>
    </dgm:pt>
    <dgm:pt modelId="{6724DD70-291D-4BC9-982A-EE2AB71A3954}" type="pres">
      <dgm:prSet presAssocID="{D8892BA4-9B7B-41C8-B609-93092D48051E}" presName="hierChild4" presStyleCnt="0"/>
      <dgm:spPr/>
    </dgm:pt>
    <dgm:pt modelId="{C4479141-16BD-465A-BCB3-2FFF90CE8009}" type="pres">
      <dgm:prSet presAssocID="{9D65C4A0-AB49-4DAE-8ECE-9D9C59116C4F}" presName="Name37" presStyleLbl="parChTrans1D3" presStyleIdx="3" presStyleCnt="12"/>
      <dgm:spPr/>
    </dgm:pt>
    <dgm:pt modelId="{0F7B43BE-2109-472C-AC92-6E75E6B6C28C}" type="pres">
      <dgm:prSet presAssocID="{514F179F-FA53-40DC-8759-2BC00EBDAE4E}" presName="hierRoot2" presStyleCnt="0">
        <dgm:presLayoutVars>
          <dgm:hierBranch val="init"/>
        </dgm:presLayoutVars>
      </dgm:prSet>
      <dgm:spPr/>
    </dgm:pt>
    <dgm:pt modelId="{FBE10473-4263-4FC6-BC8D-AB406572051F}" type="pres">
      <dgm:prSet presAssocID="{514F179F-FA53-40DC-8759-2BC00EBDAE4E}" presName="rootComposite" presStyleCnt="0"/>
      <dgm:spPr/>
    </dgm:pt>
    <dgm:pt modelId="{FBBA6F80-1EAE-46E0-A7F4-492B8DFF8E8A}" type="pres">
      <dgm:prSet presAssocID="{514F179F-FA53-40DC-8759-2BC00EBDAE4E}" presName="rootText" presStyleLbl="node3" presStyleIdx="3" presStyleCnt="12">
        <dgm:presLayoutVars>
          <dgm:chPref val="3"/>
        </dgm:presLayoutVars>
      </dgm:prSet>
      <dgm:spPr/>
    </dgm:pt>
    <dgm:pt modelId="{D478CAB8-3F91-43C2-A00B-EF8AA4111F5D}" type="pres">
      <dgm:prSet presAssocID="{514F179F-FA53-40DC-8759-2BC00EBDAE4E}" presName="rootConnector" presStyleLbl="node3" presStyleIdx="3" presStyleCnt="12"/>
      <dgm:spPr/>
    </dgm:pt>
    <dgm:pt modelId="{FAD4C80A-CE07-4EBD-9017-536B3655A27C}" type="pres">
      <dgm:prSet presAssocID="{514F179F-FA53-40DC-8759-2BC00EBDAE4E}" presName="hierChild4" presStyleCnt="0"/>
      <dgm:spPr/>
    </dgm:pt>
    <dgm:pt modelId="{AB168BFF-125A-4728-8F96-D28ACC7A6536}" type="pres">
      <dgm:prSet presAssocID="{514F179F-FA53-40DC-8759-2BC00EBDAE4E}" presName="hierChild5" presStyleCnt="0"/>
      <dgm:spPr/>
    </dgm:pt>
    <dgm:pt modelId="{0C3CF759-3285-4981-99DD-00F4C5D49284}" type="pres">
      <dgm:prSet presAssocID="{31DD89CB-4699-4234-AF77-00AFD22B9055}" presName="Name37" presStyleLbl="parChTrans1D3" presStyleIdx="4" presStyleCnt="12"/>
      <dgm:spPr/>
    </dgm:pt>
    <dgm:pt modelId="{506AE3A2-2E77-4661-BC26-2C72BF8E903A}" type="pres">
      <dgm:prSet presAssocID="{7D91E3D8-4DF2-4782-AC8E-E60DA8F22905}" presName="hierRoot2" presStyleCnt="0">
        <dgm:presLayoutVars>
          <dgm:hierBranch val="init"/>
        </dgm:presLayoutVars>
      </dgm:prSet>
      <dgm:spPr/>
    </dgm:pt>
    <dgm:pt modelId="{E8EE9F00-6589-4504-AB9A-60D57B003777}" type="pres">
      <dgm:prSet presAssocID="{7D91E3D8-4DF2-4782-AC8E-E60DA8F22905}" presName="rootComposite" presStyleCnt="0"/>
      <dgm:spPr/>
    </dgm:pt>
    <dgm:pt modelId="{FDBEC47C-BE68-4852-826C-6C2AF735E593}" type="pres">
      <dgm:prSet presAssocID="{7D91E3D8-4DF2-4782-AC8E-E60DA8F22905}" presName="rootText" presStyleLbl="node3" presStyleIdx="4" presStyleCnt="12">
        <dgm:presLayoutVars>
          <dgm:chPref val="3"/>
        </dgm:presLayoutVars>
      </dgm:prSet>
      <dgm:spPr/>
    </dgm:pt>
    <dgm:pt modelId="{B1D5961D-229A-449C-9E35-FB0DFCCB1497}" type="pres">
      <dgm:prSet presAssocID="{7D91E3D8-4DF2-4782-AC8E-E60DA8F22905}" presName="rootConnector" presStyleLbl="node3" presStyleIdx="4" presStyleCnt="12"/>
      <dgm:spPr/>
    </dgm:pt>
    <dgm:pt modelId="{5D12D100-A8D4-4283-ABA4-223AFE8761FF}" type="pres">
      <dgm:prSet presAssocID="{7D91E3D8-4DF2-4782-AC8E-E60DA8F22905}" presName="hierChild4" presStyleCnt="0"/>
      <dgm:spPr/>
    </dgm:pt>
    <dgm:pt modelId="{2979E67C-E21B-4DD9-BF08-9CEBE970DD14}" type="pres">
      <dgm:prSet presAssocID="{7D91E3D8-4DF2-4782-AC8E-E60DA8F22905}" presName="hierChild5" presStyleCnt="0"/>
      <dgm:spPr/>
    </dgm:pt>
    <dgm:pt modelId="{766B0DF9-08FB-472E-9D6C-D396F70985A6}" type="pres">
      <dgm:prSet presAssocID="{BEFD6642-A719-418F-A9D2-9F4F43000801}" presName="Name37" presStyleLbl="parChTrans1D3" presStyleIdx="5" presStyleCnt="12"/>
      <dgm:spPr/>
    </dgm:pt>
    <dgm:pt modelId="{EB19C14A-9AA1-46FF-97F3-F7CB5A6B8383}" type="pres">
      <dgm:prSet presAssocID="{1B136534-DC95-4CC6-B2FC-FA13B9A2490D}" presName="hierRoot2" presStyleCnt="0">
        <dgm:presLayoutVars>
          <dgm:hierBranch val="init"/>
        </dgm:presLayoutVars>
      </dgm:prSet>
      <dgm:spPr/>
    </dgm:pt>
    <dgm:pt modelId="{F52B7D5C-22B6-460E-9111-4269ECD6AA08}" type="pres">
      <dgm:prSet presAssocID="{1B136534-DC95-4CC6-B2FC-FA13B9A2490D}" presName="rootComposite" presStyleCnt="0"/>
      <dgm:spPr/>
    </dgm:pt>
    <dgm:pt modelId="{3C18EA8C-5A9C-46A8-94E6-DA40BAB8436D}" type="pres">
      <dgm:prSet presAssocID="{1B136534-DC95-4CC6-B2FC-FA13B9A2490D}" presName="rootText" presStyleLbl="node3" presStyleIdx="5" presStyleCnt="12">
        <dgm:presLayoutVars>
          <dgm:chPref val="3"/>
        </dgm:presLayoutVars>
      </dgm:prSet>
      <dgm:spPr/>
    </dgm:pt>
    <dgm:pt modelId="{612923C4-43A2-4124-AAD3-3A0E978C3C13}" type="pres">
      <dgm:prSet presAssocID="{1B136534-DC95-4CC6-B2FC-FA13B9A2490D}" presName="rootConnector" presStyleLbl="node3" presStyleIdx="5" presStyleCnt="12"/>
      <dgm:spPr/>
    </dgm:pt>
    <dgm:pt modelId="{5EC352CA-BB50-4342-AF57-C1EF35EB7B38}" type="pres">
      <dgm:prSet presAssocID="{1B136534-DC95-4CC6-B2FC-FA13B9A2490D}" presName="hierChild4" presStyleCnt="0"/>
      <dgm:spPr/>
    </dgm:pt>
    <dgm:pt modelId="{B8A429A4-D0E9-4267-9CCA-3F628BD5B90E}" type="pres">
      <dgm:prSet presAssocID="{1B136534-DC95-4CC6-B2FC-FA13B9A2490D}" presName="hierChild5" presStyleCnt="0"/>
      <dgm:spPr/>
    </dgm:pt>
    <dgm:pt modelId="{78CB25BC-69D3-4247-AF93-0B58CCDFADD8}" type="pres">
      <dgm:prSet presAssocID="{D8892BA4-9B7B-41C8-B609-93092D48051E}" presName="hierChild5" presStyleCnt="0"/>
      <dgm:spPr/>
    </dgm:pt>
    <dgm:pt modelId="{1DB46E6F-1EB7-45C6-B6D1-C7D8EB5FA8A6}" type="pres">
      <dgm:prSet presAssocID="{D7392BFF-69B3-4DB7-9A87-2705487B3B5E}" presName="Name37" presStyleLbl="parChTrans1D2" presStyleIdx="2" presStyleCnt="6"/>
      <dgm:spPr/>
    </dgm:pt>
    <dgm:pt modelId="{24E94E02-C5AA-4D5A-9D09-0FB091A3B9AA}" type="pres">
      <dgm:prSet presAssocID="{02B9BF56-D336-4D90-8D05-0E08E833E814}" presName="hierRoot2" presStyleCnt="0">
        <dgm:presLayoutVars>
          <dgm:hierBranch val="init"/>
        </dgm:presLayoutVars>
      </dgm:prSet>
      <dgm:spPr/>
    </dgm:pt>
    <dgm:pt modelId="{31033BCA-9579-4515-8B43-E2BE27AEDFE5}" type="pres">
      <dgm:prSet presAssocID="{02B9BF56-D336-4D90-8D05-0E08E833E814}" presName="rootComposite" presStyleCnt="0"/>
      <dgm:spPr/>
    </dgm:pt>
    <dgm:pt modelId="{19903521-3464-492C-86B2-6E13A011FEB1}" type="pres">
      <dgm:prSet presAssocID="{02B9BF56-D336-4D90-8D05-0E08E833E814}" presName="rootText" presStyleLbl="node2" presStyleIdx="2" presStyleCnt="6">
        <dgm:presLayoutVars>
          <dgm:chPref val="3"/>
        </dgm:presLayoutVars>
      </dgm:prSet>
      <dgm:spPr/>
    </dgm:pt>
    <dgm:pt modelId="{26FF1FAF-0F1D-4E2B-8EF2-041CF886AAB0}" type="pres">
      <dgm:prSet presAssocID="{02B9BF56-D336-4D90-8D05-0E08E833E814}" presName="rootConnector" presStyleLbl="node2" presStyleIdx="2" presStyleCnt="6"/>
      <dgm:spPr/>
    </dgm:pt>
    <dgm:pt modelId="{E6E10B77-C45D-4A1C-B1BC-C84CB6B62384}" type="pres">
      <dgm:prSet presAssocID="{02B9BF56-D336-4D90-8D05-0E08E833E814}" presName="hierChild4" presStyleCnt="0"/>
      <dgm:spPr/>
    </dgm:pt>
    <dgm:pt modelId="{8EE18E2A-A525-41EF-9C95-750712DC53B6}" type="pres">
      <dgm:prSet presAssocID="{86C57B0A-B1C3-4355-9984-07A91830DE51}" presName="Name37" presStyleLbl="parChTrans1D3" presStyleIdx="6" presStyleCnt="12"/>
      <dgm:spPr/>
    </dgm:pt>
    <dgm:pt modelId="{D82C93A2-D295-4113-AAB7-13F54448D028}" type="pres">
      <dgm:prSet presAssocID="{E4EA9159-FB9E-42FA-9D58-EEB48E5732CA}" presName="hierRoot2" presStyleCnt="0">
        <dgm:presLayoutVars>
          <dgm:hierBranch val="init"/>
        </dgm:presLayoutVars>
      </dgm:prSet>
      <dgm:spPr/>
    </dgm:pt>
    <dgm:pt modelId="{2DB95F3A-7192-4035-8222-61752F35864D}" type="pres">
      <dgm:prSet presAssocID="{E4EA9159-FB9E-42FA-9D58-EEB48E5732CA}" presName="rootComposite" presStyleCnt="0"/>
      <dgm:spPr/>
    </dgm:pt>
    <dgm:pt modelId="{D625DAED-A061-4957-A968-32258EAB7FE2}" type="pres">
      <dgm:prSet presAssocID="{E4EA9159-FB9E-42FA-9D58-EEB48E5732CA}" presName="rootText" presStyleLbl="node3" presStyleIdx="6" presStyleCnt="12">
        <dgm:presLayoutVars>
          <dgm:chPref val="3"/>
        </dgm:presLayoutVars>
      </dgm:prSet>
      <dgm:spPr/>
    </dgm:pt>
    <dgm:pt modelId="{56CB2CF6-502A-41B9-BA4B-4949341DDE58}" type="pres">
      <dgm:prSet presAssocID="{E4EA9159-FB9E-42FA-9D58-EEB48E5732CA}" presName="rootConnector" presStyleLbl="node3" presStyleIdx="6" presStyleCnt="12"/>
      <dgm:spPr/>
    </dgm:pt>
    <dgm:pt modelId="{0E0A358A-0BBC-462B-82C3-0ED512805A28}" type="pres">
      <dgm:prSet presAssocID="{E4EA9159-FB9E-42FA-9D58-EEB48E5732CA}" presName="hierChild4" presStyleCnt="0"/>
      <dgm:spPr/>
    </dgm:pt>
    <dgm:pt modelId="{FB6B7498-9DEF-4FB0-AD24-EC5CA85CD78B}" type="pres">
      <dgm:prSet presAssocID="{E4EA9159-FB9E-42FA-9D58-EEB48E5732CA}" presName="hierChild5" presStyleCnt="0"/>
      <dgm:spPr/>
    </dgm:pt>
    <dgm:pt modelId="{04F3862F-EA0E-4D38-AD19-A14AE5160664}" type="pres">
      <dgm:prSet presAssocID="{9F4E4F06-7782-41EB-A9A2-461009135A4C}" presName="Name37" presStyleLbl="parChTrans1D3" presStyleIdx="7" presStyleCnt="12"/>
      <dgm:spPr/>
    </dgm:pt>
    <dgm:pt modelId="{71FB8BFC-717F-4004-BF59-C6861631A07C}" type="pres">
      <dgm:prSet presAssocID="{9320261D-C94C-4B77-9202-F80FFBF75548}" presName="hierRoot2" presStyleCnt="0">
        <dgm:presLayoutVars>
          <dgm:hierBranch val="init"/>
        </dgm:presLayoutVars>
      </dgm:prSet>
      <dgm:spPr/>
    </dgm:pt>
    <dgm:pt modelId="{EC511D9B-01CB-4BB0-A1F4-2BAD785ADB33}" type="pres">
      <dgm:prSet presAssocID="{9320261D-C94C-4B77-9202-F80FFBF75548}" presName="rootComposite" presStyleCnt="0"/>
      <dgm:spPr/>
    </dgm:pt>
    <dgm:pt modelId="{BFAFE377-7C82-46E1-9BF7-11488F372473}" type="pres">
      <dgm:prSet presAssocID="{9320261D-C94C-4B77-9202-F80FFBF75548}" presName="rootText" presStyleLbl="node3" presStyleIdx="7" presStyleCnt="12">
        <dgm:presLayoutVars>
          <dgm:chPref val="3"/>
        </dgm:presLayoutVars>
      </dgm:prSet>
      <dgm:spPr/>
    </dgm:pt>
    <dgm:pt modelId="{C3236F86-62DD-4DA1-B601-46B3BB95BF8F}" type="pres">
      <dgm:prSet presAssocID="{9320261D-C94C-4B77-9202-F80FFBF75548}" presName="rootConnector" presStyleLbl="node3" presStyleIdx="7" presStyleCnt="12"/>
      <dgm:spPr/>
    </dgm:pt>
    <dgm:pt modelId="{CCA5541A-48DE-4FEF-B0D2-4885D2B022CD}" type="pres">
      <dgm:prSet presAssocID="{9320261D-C94C-4B77-9202-F80FFBF75548}" presName="hierChild4" presStyleCnt="0"/>
      <dgm:spPr/>
    </dgm:pt>
    <dgm:pt modelId="{BAF755EB-7A25-4BDD-8048-3D0BB4FDDAFD}" type="pres">
      <dgm:prSet presAssocID="{9320261D-C94C-4B77-9202-F80FFBF75548}" presName="hierChild5" presStyleCnt="0"/>
      <dgm:spPr/>
    </dgm:pt>
    <dgm:pt modelId="{0C1D1855-C97F-4787-8140-E34F171D8674}" type="pres">
      <dgm:prSet presAssocID="{02B9BF56-D336-4D90-8D05-0E08E833E814}" presName="hierChild5" presStyleCnt="0"/>
      <dgm:spPr/>
    </dgm:pt>
    <dgm:pt modelId="{1ACA670C-1FFF-4755-AA4D-D85A6DD9410C}" type="pres">
      <dgm:prSet presAssocID="{926E1D21-CF13-4BC5-8D9F-C82952308B80}" presName="Name37" presStyleLbl="parChTrans1D2" presStyleIdx="3" presStyleCnt="6"/>
      <dgm:spPr/>
    </dgm:pt>
    <dgm:pt modelId="{546C17B4-46E1-4D45-8ED6-5AD9D0F9509F}" type="pres">
      <dgm:prSet presAssocID="{D4DCA51F-E89F-4CF5-8F09-040DF2FD74C5}" presName="hierRoot2" presStyleCnt="0">
        <dgm:presLayoutVars>
          <dgm:hierBranch val="init"/>
        </dgm:presLayoutVars>
      </dgm:prSet>
      <dgm:spPr/>
    </dgm:pt>
    <dgm:pt modelId="{903BD192-5FAB-4828-895E-97A4F6A79010}" type="pres">
      <dgm:prSet presAssocID="{D4DCA51F-E89F-4CF5-8F09-040DF2FD74C5}" presName="rootComposite" presStyleCnt="0"/>
      <dgm:spPr/>
    </dgm:pt>
    <dgm:pt modelId="{D8A46342-A06B-48EA-9C29-D323ABC2C874}" type="pres">
      <dgm:prSet presAssocID="{D4DCA51F-E89F-4CF5-8F09-040DF2FD74C5}" presName="rootText" presStyleLbl="node2" presStyleIdx="3" presStyleCnt="6">
        <dgm:presLayoutVars>
          <dgm:chPref val="3"/>
        </dgm:presLayoutVars>
      </dgm:prSet>
      <dgm:spPr/>
    </dgm:pt>
    <dgm:pt modelId="{1883708D-C0B6-420A-8D13-D6D82EC8E480}" type="pres">
      <dgm:prSet presAssocID="{D4DCA51F-E89F-4CF5-8F09-040DF2FD74C5}" presName="rootConnector" presStyleLbl="node2" presStyleIdx="3" presStyleCnt="6"/>
      <dgm:spPr/>
    </dgm:pt>
    <dgm:pt modelId="{C0BB0F28-2EA8-43DD-89D4-9FD3B44C219D}" type="pres">
      <dgm:prSet presAssocID="{D4DCA51F-E89F-4CF5-8F09-040DF2FD74C5}" presName="hierChild4" presStyleCnt="0"/>
      <dgm:spPr/>
    </dgm:pt>
    <dgm:pt modelId="{B9FC6424-436C-4E6A-99AA-CD8ACAA00D8F}" type="pres">
      <dgm:prSet presAssocID="{660B4DB3-8C50-48A5-A711-6046A6912B10}" presName="Name37" presStyleLbl="parChTrans1D3" presStyleIdx="8" presStyleCnt="12"/>
      <dgm:spPr/>
    </dgm:pt>
    <dgm:pt modelId="{667DFA4F-322B-42DD-A63D-B11205E6C6A7}" type="pres">
      <dgm:prSet presAssocID="{E1DBC1A3-1F28-4BB3-9C66-1FA2C595B202}" presName="hierRoot2" presStyleCnt="0">
        <dgm:presLayoutVars>
          <dgm:hierBranch val="init"/>
        </dgm:presLayoutVars>
      </dgm:prSet>
      <dgm:spPr/>
    </dgm:pt>
    <dgm:pt modelId="{AE477413-65CD-4AF6-9892-CD6372F0FA54}" type="pres">
      <dgm:prSet presAssocID="{E1DBC1A3-1F28-4BB3-9C66-1FA2C595B202}" presName="rootComposite" presStyleCnt="0"/>
      <dgm:spPr/>
    </dgm:pt>
    <dgm:pt modelId="{08893FEC-DF8B-4B31-85C5-96D093002EA4}" type="pres">
      <dgm:prSet presAssocID="{E1DBC1A3-1F28-4BB3-9C66-1FA2C595B202}" presName="rootText" presStyleLbl="node3" presStyleIdx="8" presStyleCnt="12">
        <dgm:presLayoutVars>
          <dgm:chPref val="3"/>
        </dgm:presLayoutVars>
      </dgm:prSet>
      <dgm:spPr/>
    </dgm:pt>
    <dgm:pt modelId="{47C96891-DE98-49A2-BD4D-01BDE4570DD2}" type="pres">
      <dgm:prSet presAssocID="{E1DBC1A3-1F28-4BB3-9C66-1FA2C595B202}" presName="rootConnector" presStyleLbl="node3" presStyleIdx="8" presStyleCnt="12"/>
      <dgm:spPr/>
    </dgm:pt>
    <dgm:pt modelId="{C39F01D8-38FA-4FA2-A95C-8E6FD8B2389A}" type="pres">
      <dgm:prSet presAssocID="{E1DBC1A3-1F28-4BB3-9C66-1FA2C595B202}" presName="hierChild4" presStyleCnt="0"/>
      <dgm:spPr/>
    </dgm:pt>
    <dgm:pt modelId="{20B22630-56A7-4B1E-B6C0-22C8045156D3}" type="pres">
      <dgm:prSet presAssocID="{E1DBC1A3-1F28-4BB3-9C66-1FA2C595B202}" presName="hierChild5" presStyleCnt="0"/>
      <dgm:spPr/>
    </dgm:pt>
    <dgm:pt modelId="{93D75512-1E0A-4137-BF6A-B5550BB86E59}" type="pres">
      <dgm:prSet presAssocID="{882AB8C8-0886-4C95-AE04-14FFFD6B36BF}" presName="Name37" presStyleLbl="parChTrans1D3" presStyleIdx="9" presStyleCnt="12"/>
      <dgm:spPr/>
    </dgm:pt>
    <dgm:pt modelId="{674217B6-B468-48D6-8812-007F94C6FDD3}" type="pres">
      <dgm:prSet presAssocID="{39489340-22B4-4D3F-955A-9BCB0BCD77C0}" presName="hierRoot2" presStyleCnt="0">
        <dgm:presLayoutVars>
          <dgm:hierBranch val="init"/>
        </dgm:presLayoutVars>
      </dgm:prSet>
      <dgm:spPr/>
    </dgm:pt>
    <dgm:pt modelId="{8B1880CB-C046-4F54-AD9C-F0700C3AE9E8}" type="pres">
      <dgm:prSet presAssocID="{39489340-22B4-4D3F-955A-9BCB0BCD77C0}" presName="rootComposite" presStyleCnt="0"/>
      <dgm:spPr/>
    </dgm:pt>
    <dgm:pt modelId="{BFD9C08A-9A1A-4B76-A9CB-F8E823ED936D}" type="pres">
      <dgm:prSet presAssocID="{39489340-22B4-4D3F-955A-9BCB0BCD77C0}" presName="rootText" presStyleLbl="node3" presStyleIdx="9" presStyleCnt="12">
        <dgm:presLayoutVars>
          <dgm:chPref val="3"/>
        </dgm:presLayoutVars>
      </dgm:prSet>
      <dgm:spPr/>
    </dgm:pt>
    <dgm:pt modelId="{B4DEAE24-00B9-474A-B284-AF95CBCA6C2C}" type="pres">
      <dgm:prSet presAssocID="{39489340-22B4-4D3F-955A-9BCB0BCD77C0}" presName="rootConnector" presStyleLbl="node3" presStyleIdx="9" presStyleCnt="12"/>
      <dgm:spPr/>
    </dgm:pt>
    <dgm:pt modelId="{DB8095B2-1858-474B-854D-BE31A646AC45}" type="pres">
      <dgm:prSet presAssocID="{39489340-22B4-4D3F-955A-9BCB0BCD77C0}" presName="hierChild4" presStyleCnt="0"/>
      <dgm:spPr/>
    </dgm:pt>
    <dgm:pt modelId="{D5640AC4-5F8B-4ADA-A77A-A83486B67565}" type="pres">
      <dgm:prSet presAssocID="{39489340-22B4-4D3F-955A-9BCB0BCD77C0}" presName="hierChild5" presStyleCnt="0"/>
      <dgm:spPr/>
    </dgm:pt>
    <dgm:pt modelId="{FCB61F51-7BCC-4451-A31E-595271514CDF}" type="pres">
      <dgm:prSet presAssocID="{7C498CFF-4F94-4268-A083-A0326778F6CE}" presName="Name37" presStyleLbl="parChTrans1D3" presStyleIdx="10" presStyleCnt="12"/>
      <dgm:spPr/>
    </dgm:pt>
    <dgm:pt modelId="{08B894FB-7B48-413F-851C-C2C5632874A2}" type="pres">
      <dgm:prSet presAssocID="{A9F472B0-6BB1-40D5-A9B2-FD1D62E65BAC}" presName="hierRoot2" presStyleCnt="0">
        <dgm:presLayoutVars>
          <dgm:hierBranch val="init"/>
        </dgm:presLayoutVars>
      </dgm:prSet>
      <dgm:spPr/>
    </dgm:pt>
    <dgm:pt modelId="{FFA6B072-9C24-433D-971D-C908EFB0EFFF}" type="pres">
      <dgm:prSet presAssocID="{A9F472B0-6BB1-40D5-A9B2-FD1D62E65BAC}" presName="rootComposite" presStyleCnt="0"/>
      <dgm:spPr/>
    </dgm:pt>
    <dgm:pt modelId="{50312FB9-1B7F-4EDC-AF71-017A11B2C79D}" type="pres">
      <dgm:prSet presAssocID="{A9F472B0-6BB1-40D5-A9B2-FD1D62E65BAC}" presName="rootText" presStyleLbl="node3" presStyleIdx="10" presStyleCnt="12">
        <dgm:presLayoutVars>
          <dgm:chPref val="3"/>
        </dgm:presLayoutVars>
      </dgm:prSet>
      <dgm:spPr/>
    </dgm:pt>
    <dgm:pt modelId="{316FB3F5-91C4-4F9D-915A-6CCFFA12D130}" type="pres">
      <dgm:prSet presAssocID="{A9F472B0-6BB1-40D5-A9B2-FD1D62E65BAC}" presName="rootConnector" presStyleLbl="node3" presStyleIdx="10" presStyleCnt="12"/>
      <dgm:spPr/>
    </dgm:pt>
    <dgm:pt modelId="{EB4D9E10-4059-47A5-B46E-F2C0BCF88B4C}" type="pres">
      <dgm:prSet presAssocID="{A9F472B0-6BB1-40D5-A9B2-FD1D62E65BAC}" presName="hierChild4" presStyleCnt="0"/>
      <dgm:spPr/>
    </dgm:pt>
    <dgm:pt modelId="{AB59C47B-DA3D-49A6-99D6-D2CE39B0EC79}" type="pres">
      <dgm:prSet presAssocID="{A9F472B0-6BB1-40D5-A9B2-FD1D62E65BAC}" presName="hierChild5" presStyleCnt="0"/>
      <dgm:spPr/>
    </dgm:pt>
    <dgm:pt modelId="{BFAD036E-91B8-4A6A-8BF8-7566C040D92F}" type="pres">
      <dgm:prSet presAssocID="{D4DCA51F-E89F-4CF5-8F09-040DF2FD74C5}" presName="hierChild5" presStyleCnt="0"/>
      <dgm:spPr/>
    </dgm:pt>
    <dgm:pt modelId="{A37FD83F-8B8E-4B83-B662-209711C23092}" type="pres">
      <dgm:prSet presAssocID="{0796BBBA-29EB-452F-A0B9-7A24664DC06E}" presName="Name37" presStyleLbl="parChTrans1D2" presStyleIdx="4" presStyleCnt="6"/>
      <dgm:spPr/>
    </dgm:pt>
    <dgm:pt modelId="{1EEB65C1-51A9-45B0-8C55-7A45CE92FE0C}" type="pres">
      <dgm:prSet presAssocID="{3B8E6446-49D0-4A6C-B467-8AEDE74FCA6F}" presName="hierRoot2" presStyleCnt="0">
        <dgm:presLayoutVars>
          <dgm:hierBranch val="init"/>
        </dgm:presLayoutVars>
      </dgm:prSet>
      <dgm:spPr/>
    </dgm:pt>
    <dgm:pt modelId="{28D8D3BC-0119-4579-A139-21469D5B7DB4}" type="pres">
      <dgm:prSet presAssocID="{3B8E6446-49D0-4A6C-B467-8AEDE74FCA6F}" presName="rootComposite" presStyleCnt="0"/>
      <dgm:spPr/>
    </dgm:pt>
    <dgm:pt modelId="{D0D3CE1E-56E2-480F-B4E3-D3B3BF7DD815}" type="pres">
      <dgm:prSet presAssocID="{3B8E6446-49D0-4A6C-B467-8AEDE74FCA6F}" presName="rootText" presStyleLbl="node2" presStyleIdx="4" presStyleCnt="6">
        <dgm:presLayoutVars>
          <dgm:chPref val="3"/>
        </dgm:presLayoutVars>
      </dgm:prSet>
      <dgm:spPr/>
    </dgm:pt>
    <dgm:pt modelId="{E4844A0E-59AB-4761-BB3A-5335AC446E0A}" type="pres">
      <dgm:prSet presAssocID="{3B8E6446-49D0-4A6C-B467-8AEDE74FCA6F}" presName="rootConnector" presStyleLbl="node2" presStyleIdx="4" presStyleCnt="6"/>
      <dgm:spPr/>
    </dgm:pt>
    <dgm:pt modelId="{30B944EF-87E9-4A43-A6FB-C633738CF4C6}" type="pres">
      <dgm:prSet presAssocID="{3B8E6446-49D0-4A6C-B467-8AEDE74FCA6F}" presName="hierChild4" presStyleCnt="0"/>
      <dgm:spPr/>
    </dgm:pt>
    <dgm:pt modelId="{2086D317-FA8A-483F-8567-A0CB4830B9AF}" type="pres">
      <dgm:prSet presAssocID="{216EAC1F-A4C4-49FC-AC6A-DD83803757DF}" presName="Name37" presStyleLbl="parChTrans1D3" presStyleIdx="11" presStyleCnt="12"/>
      <dgm:spPr/>
    </dgm:pt>
    <dgm:pt modelId="{712E1F0C-EA08-4EDE-B5E0-EEFB30E47B15}" type="pres">
      <dgm:prSet presAssocID="{98F9E689-322C-40F1-9576-BEDED19F832B}" presName="hierRoot2" presStyleCnt="0">
        <dgm:presLayoutVars>
          <dgm:hierBranch val="init"/>
        </dgm:presLayoutVars>
      </dgm:prSet>
      <dgm:spPr/>
    </dgm:pt>
    <dgm:pt modelId="{23088040-4E35-4848-925C-34A4D278AAA5}" type="pres">
      <dgm:prSet presAssocID="{98F9E689-322C-40F1-9576-BEDED19F832B}" presName="rootComposite" presStyleCnt="0"/>
      <dgm:spPr/>
    </dgm:pt>
    <dgm:pt modelId="{A72B8D2D-3FAE-492D-BDDC-E99F45B794D2}" type="pres">
      <dgm:prSet presAssocID="{98F9E689-322C-40F1-9576-BEDED19F832B}" presName="rootText" presStyleLbl="node3" presStyleIdx="11" presStyleCnt="12">
        <dgm:presLayoutVars>
          <dgm:chPref val="3"/>
        </dgm:presLayoutVars>
      </dgm:prSet>
      <dgm:spPr/>
    </dgm:pt>
    <dgm:pt modelId="{F6128F8B-8907-4458-8A77-45DF0BF10AFA}" type="pres">
      <dgm:prSet presAssocID="{98F9E689-322C-40F1-9576-BEDED19F832B}" presName="rootConnector" presStyleLbl="node3" presStyleIdx="11" presStyleCnt="12"/>
      <dgm:spPr/>
    </dgm:pt>
    <dgm:pt modelId="{3B47D417-E4C2-4CAD-8246-479B66B709C1}" type="pres">
      <dgm:prSet presAssocID="{98F9E689-322C-40F1-9576-BEDED19F832B}" presName="hierChild4" presStyleCnt="0"/>
      <dgm:spPr/>
    </dgm:pt>
    <dgm:pt modelId="{64917797-30C9-4BD0-85F6-90522DC91639}" type="pres">
      <dgm:prSet presAssocID="{98F9E689-322C-40F1-9576-BEDED19F832B}" presName="hierChild5" presStyleCnt="0"/>
      <dgm:spPr/>
    </dgm:pt>
    <dgm:pt modelId="{3EA83080-F0D9-4564-B780-59B63A6DF1B6}" type="pres">
      <dgm:prSet presAssocID="{3B8E6446-49D0-4A6C-B467-8AEDE74FCA6F}" presName="hierChild5" presStyleCnt="0"/>
      <dgm:spPr/>
    </dgm:pt>
    <dgm:pt modelId="{3FF1A5A7-9884-4266-B932-34F1924DE83C}" type="pres">
      <dgm:prSet presAssocID="{818AB687-BF14-4818-8EEB-4DFD773E77DB}" presName="Name37" presStyleLbl="parChTrans1D2" presStyleIdx="5" presStyleCnt="6"/>
      <dgm:spPr/>
    </dgm:pt>
    <dgm:pt modelId="{CEEB03D3-6FA1-4D3A-B354-16DD54D70AC1}" type="pres">
      <dgm:prSet presAssocID="{024C2DC3-7E29-487D-BC26-866482FDE8BE}" presName="hierRoot2" presStyleCnt="0">
        <dgm:presLayoutVars>
          <dgm:hierBranch val="init"/>
        </dgm:presLayoutVars>
      </dgm:prSet>
      <dgm:spPr/>
    </dgm:pt>
    <dgm:pt modelId="{0B5B2456-F06B-4F1A-AB1B-4459EA56A89E}" type="pres">
      <dgm:prSet presAssocID="{024C2DC3-7E29-487D-BC26-866482FDE8BE}" presName="rootComposite" presStyleCnt="0"/>
      <dgm:spPr/>
    </dgm:pt>
    <dgm:pt modelId="{AB17B1CD-EDFB-454C-AFE9-C6ABF4666DF4}" type="pres">
      <dgm:prSet presAssocID="{024C2DC3-7E29-487D-BC26-866482FDE8BE}" presName="rootText" presStyleLbl="node2" presStyleIdx="5" presStyleCnt="6">
        <dgm:presLayoutVars>
          <dgm:chPref val="3"/>
        </dgm:presLayoutVars>
      </dgm:prSet>
      <dgm:spPr/>
    </dgm:pt>
    <dgm:pt modelId="{9C588BC0-502E-471D-AFAC-0CF8EEA8E474}" type="pres">
      <dgm:prSet presAssocID="{024C2DC3-7E29-487D-BC26-866482FDE8BE}" presName="rootConnector" presStyleLbl="node2" presStyleIdx="5" presStyleCnt="6"/>
      <dgm:spPr/>
    </dgm:pt>
    <dgm:pt modelId="{0D7A167E-FFA9-426F-86F4-E6A810A4A62A}" type="pres">
      <dgm:prSet presAssocID="{024C2DC3-7E29-487D-BC26-866482FDE8BE}" presName="hierChild4" presStyleCnt="0"/>
      <dgm:spPr/>
    </dgm:pt>
    <dgm:pt modelId="{38411F47-36B4-49AE-B1D3-183215796A64}" type="pres">
      <dgm:prSet presAssocID="{024C2DC3-7E29-487D-BC26-866482FDE8BE}" presName="hierChild5" presStyleCnt="0"/>
      <dgm:spPr/>
    </dgm:pt>
    <dgm:pt modelId="{8D213862-A77A-470A-905D-2E7D3B0C6D79}" type="pres">
      <dgm:prSet presAssocID="{AF7864F5-C3EE-48E1-B004-6D5DB35E2308}" presName="hierChild3" presStyleCnt="0"/>
      <dgm:spPr/>
    </dgm:pt>
  </dgm:ptLst>
  <dgm:cxnLst>
    <dgm:cxn modelId="{DBCF5200-5F86-4E01-A489-C7F5630D4D65}" type="presOf" srcId="{02B9BF56-D336-4D90-8D05-0E08E833E814}" destId="{19903521-3464-492C-86B2-6E13A011FEB1}" srcOrd="0" destOrd="0" presId="urn:microsoft.com/office/officeart/2005/8/layout/orgChart1"/>
    <dgm:cxn modelId="{B0EBD900-271F-4EC8-B4D7-6BBDE0D85CD3}" type="presOf" srcId="{98F9E689-322C-40F1-9576-BEDED19F832B}" destId="{A72B8D2D-3FAE-492D-BDDC-E99F45B794D2}" srcOrd="0" destOrd="0" presId="urn:microsoft.com/office/officeart/2005/8/layout/orgChart1"/>
    <dgm:cxn modelId="{69706505-B2DC-478D-8815-D1C03F657D2D}" srcId="{5A47A674-EBF9-41DF-AF7E-DB7B640F7BF6}" destId="{53098D9D-62DC-4DC3-BAB0-D14A05B97C3C}" srcOrd="1" destOrd="0" parTransId="{98BDDAE8-AFC6-4BBF-BAC9-4EFF583A73FE}" sibTransId="{41CE64E6-E1CE-4C72-BF0C-1F49B04420CE}"/>
    <dgm:cxn modelId="{A01CE306-F14A-4A16-9C46-A3B2D5804E52}" type="presOf" srcId="{660B4DB3-8C50-48A5-A711-6046A6912B10}" destId="{B9FC6424-436C-4E6A-99AA-CD8ACAA00D8F}" srcOrd="0" destOrd="0" presId="urn:microsoft.com/office/officeart/2005/8/layout/orgChart1"/>
    <dgm:cxn modelId="{D76ED80A-F70D-4D82-A699-814AD0E6BB94}" type="presOf" srcId="{E1DBC1A3-1F28-4BB3-9C66-1FA2C595B202}" destId="{47C96891-DE98-49A2-BD4D-01BDE4570DD2}" srcOrd="1" destOrd="0" presId="urn:microsoft.com/office/officeart/2005/8/layout/orgChart1"/>
    <dgm:cxn modelId="{448AE015-4270-4227-B46A-C26D0F980D73}" type="presOf" srcId="{051584B7-1AD7-4BF5-BB2D-06D52052302C}" destId="{5AD95EAB-658E-4027-B962-75A492ACDCAC}" srcOrd="0" destOrd="0" presId="urn:microsoft.com/office/officeart/2005/8/layout/orgChart1"/>
    <dgm:cxn modelId="{0FC96F25-D785-4DDF-AFE6-00F8B06B6EA0}" type="presOf" srcId="{86C57B0A-B1C3-4355-9984-07A91830DE51}" destId="{8EE18E2A-A525-41EF-9C95-750712DC53B6}" srcOrd="0" destOrd="0" presId="urn:microsoft.com/office/officeart/2005/8/layout/orgChart1"/>
    <dgm:cxn modelId="{52CBEE26-159B-4A0F-812B-56D41C0CC995}" srcId="{D8892BA4-9B7B-41C8-B609-93092D48051E}" destId="{1B136534-DC95-4CC6-B2FC-FA13B9A2490D}" srcOrd="2" destOrd="0" parTransId="{BEFD6642-A719-418F-A9D2-9F4F43000801}" sibTransId="{103DBD27-2D0D-4CD2-9980-FDF1B5D5EBBE}"/>
    <dgm:cxn modelId="{FA906728-B677-4661-867C-AD6A8787D68F}" type="presOf" srcId="{7C498CFF-4F94-4268-A083-A0326778F6CE}" destId="{FCB61F51-7BCC-4451-A31E-595271514CDF}" srcOrd="0" destOrd="0" presId="urn:microsoft.com/office/officeart/2005/8/layout/orgChart1"/>
    <dgm:cxn modelId="{9DFC8C28-A9A7-4E85-9429-87CE0C0E793A}" srcId="{AF7864F5-C3EE-48E1-B004-6D5DB35E2308}" destId="{D8892BA4-9B7B-41C8-B609-93092D48051E}" srcOrd="1" destOrd="0" parTransId="{E7EA5592-1B1E-47FC-A7B5-3D8EAD58C2CD}" sibTransId="{AD7E2468-FA2E-4619-9A8B-9C6813183CC7}"/>
    <dgm:cxn modelId="{19C26429-7821-4176-A5F7-28B5B4529EB6}" type="presOf" srcId="{E4EA9159-FB9E-42FA-9D58-EEB48E5732CA}" destId="{56CB2CF6-502A-41B9-BA4B-4949341DDE58}" srcOrd="1" destOrd="0" presId="urn:microsoft.com/office/officeart/2005/8/layout/orgChart1"/>
    <dgm:cxn modelId="{7695D029-3DC7-4D61-9E9B-9C76BA828CAE}" srcId="{D8892BA4-9B7B-41C8-B609-93092D48051E}" destId="{514F179F-FA53-40DC-8759-2BC00EBDAE4E}" srcOrd="0" destOrd="0" parTransId="{9D65C4A0-AB49-4DAE-8ECE-9D9C59116C4F}" sibTransId="{4DB4AFD1-949E-4D69-A402-D8D978FE66CF}"/>
    <dgm:cxn modelId="{04EBE429-5788-4281-A531-DF456233C87C}" type="presOf" srcId="{0796BBBA-29EB-452F-A0B9-7A24664DC06E}" destId="{A37FD83F-8B8E-4B83-B662-209711C23092}" srcOrd="0" destOrd="0" presId="urn:microsoft.com/office/officeart/2005/8/layout/orgChart1"/>
    <dgm:cxn modelId="{15351E30-E57A-42BA-87C4-4B44F4CB8EE8}" type="presOf" srcId="{EBACBBFA-A68F-4F50-A161-E562E5C1900E}" destId="{3708576D-CAA2-4F63-942F-1533BE069CDB}" srcOrd="0" destOrd="0" presId="urn:microsoft.com/office/officeart/2005/8/layout/orgChart1"/>
    <dgm:cxn modelId="{A4CF293C-8AB2-49D3-9C0F-70CC26516AC4}" srcId="{AF7864F5-C3EE-48E1-B004-6D5DB35E2308}" destId="{02B9BF56-D336-4D90-8D05-0E08E833E814}" srcOrd="2" destOrd="0" parTransId="{D7392BFF-69B3-4DB7-9A87-2705487B3B5E}" sibTransId="{CFF2F0F2-E882-480D-AFA3-70EF75355EF5}"/>
    <dgm:cxn modelId="{F586723D-BACC-4A31-B8CE-1EC0A386D84F}" type="presOf" srcId="{5A47A674-EBF9-41DF-AF7E-DB7B640F7BF6}" destId="{7F42C57D-56EA-4F09-9BC4-7DE38F7A7B50}" srcOrd="1" destOrd="0" presId="urn:microsoft.com/office/officeart/2005/8/layout/orgChart1"/>
    <dgm:cxn modelId="{879F1341-FC62-4DCF-AD0B-0F585F8CFC56}" type="presOf" srcId="{D7392BFF-69B3-4DB7-9A87-2705487B3B5E}" destId="{1DB46E6F-1EB7-45C6-B6D1-C7D8EB5FA8A6}" srcOrd="0" destOrd="0" presId="urn:microsoft.com/office/officeart/2005/8/layout/orgChart1"/>
    <dgm:cxn modelId="{70777B43-BB00-4179-8DF6-317F8CEC12EA}" type="presOf" srcId="{BEFD6642-A719-418F-A9D2-9F4F43000801}" destId="{766B0DF9-08FB-472E-9D6C-D396F70985A6}" srcOrd="0" destOrd="0" presId="urn:microsoft.com/office/officeart/2005/8/layout/orgChart1"/>
    <dgm:cxn modelId="{53A19963-10FF-481C-AEF9-3F84696326A8}" srcId="{D4DCA51F-E89F-4CF5-8F09-040DF2FD74C5}" destId="{39489340-22B4-4D3F-955A-9BCB0BCD77C0}" srcOrd="1" destOrd="0" parTransId="{882AB8C8-0886-4C95-AE04-14FFFD6B36BF}" sibTransId="{AD3DF7EF-342B-4F34-8A25-7D993F66E975}"/>
    <dgm:cxn modelId="{75CB4B46-226E-40AB-88E3-B0382BC87E3F}" type="presOf" srcId="{31DD89CB-4699-4234-AF77-00AFD22B9055}" destId="{0C3CF759-3285-4981-99DD-00F4C5D49284}" srcOrd="0" destOrd="0" presId="urn:microsoft.com/office/officeart/2005/8/layout/orgChart1"/>
    <dgm:cxn modelId="{58319C66-96FF-4EE4-883B-36444894455F}" srcId="{02B9BF56-D336-4D90-8D05-0E08E833E814}" destId="{E4EA9159-FB9E-42FA-9D58-EEB48E5732CA}" srcOrd="0" destOrd="0" parTransId="{86C57B0A-B1C3-4355-9984-07A91830DE51}" sibTransId="{F5AD8FDB-22DC-4539-8432-8736D77FD4FD}"/>
    <dgm:cxn modelId="{EBC36867-459C-41CB-8DC8-E4CCBEF63156}" type="presOf" srcId="{98BDDAE8-AFC6-4BBF-BAC9-4EFF583A73FE}" destId="{5BB96F46-1262-4DCB-9DD6-3461DF5DB19C}" srcOrd="0" destOrd="0" presId="urn:microsoft.com/office/officeart/2005/8/layout/orgChart1"/>
    <dgm:cxn modelId="{BC7BEA47-1E09-4B1F-AD50-73628D2880EE}" type="presOf" srcId="{216EAC1F-A4C4-49FC-AC6A-DD83803757DF}" destId="{2086D317-FA8A-483F-8567-A0CB4830B9AF}" srcOrd="0" destOrd="0" presId="urn:microsoft.com/office/officeart/2005/8/layout/orgChart1"/>
    <dgm:cxn modelId="{6ECAE269-F3D9-4300-AF25-C6AB6770FC42}" type="presOf" srcId="{2790EDCE-4624-4D21-A03D-6908238EE195}" destId="{817FD10E-571F-4082-B101-8BFF4EE29487}" srcOrd="0" destOrd="0" presId="urn:microsoft.com/office/officeart/2005/8/layout/orgChart1"/>
    <dgm:cxn modelId="{D2AE606B-BD8B-48FB-A061-09F5B0E02737}" srcId="{02B9BF56-D336-4D90-8D05-0E08E833E814}" destId="{9320261D-C94C-4B77-9202-F80FFBF75548}" srcOrd="1" destOrd="0" parTransId="{9F4E4F06-7782-41EB-A9A2-461009135A4C}" sibTransId="{3091D52A-2BE5-4E2D-8E3F-31A1F3BAB967}"/>
    <dgm:cxn modelId="{E376F24C-B536-47C6-8751-E28E10C1DE31}" type="presOf" srcId="{024C2DC3-7E29-487D-BC26-866482FDE8BE}" destId="{9C588BC0-502E-471D-AFAC-0CF8EEA8E474}" srcOrd="1" destOrd="0" presId="urn:microsoft.com/office/officeart/2005/8/layout/orgChart1"/>
    <dgm:cxn modelId="{BA1C116D-FCE6-44FA-A85E-BFCF62CD0BC6}" type="presOf" srcId="{3B8E6446-49D0-4A6C-B467-8AEDE74FCA6F}" destId="{D0D3CE1E-56E2-480F-B4E3-D3B3BF7DD815}" srcOrd="0" destOrd="0" presId="urn:microsoft.com/office/officeart/2005/8/layout/orgChart1"/>
    <dgm:cxn modelId="{B868F24D-8AD3-45B2-8BE8-538DA10E8A8A}" type="presOf" srcId="{024C2DC3-7E29-487D-BC26-866482FDE8BE}" destId="{AB17B1CD-EDFB-454C-AFE9-C6ABF4666DF4}" srcOrd="0" destOrd="0" presId="urn:microsoft.com/office/officeart/2005/8/layout/orgChart1"/>
    <dgm:cxn modelId="{0372AB71-BFC0-407F-8AA3-DAD7560679E8}" srcId="{D4DCA51F-E89F-4CF5-8F09-040DF2FD74C5}" destId="{A9F472B0-6BB1-40D5-A9B2-FD1D62E65BAC}" srcOrd="2" destOrd="0" parTransId="{7C498CFF-4F94-4268-A083-A0326778F6CE}" sibTransId="{1C207618-FD75-4011-A55F-ADC179E7210D}"/>
    <dgm:cxn modelId="{DDAEFA71-FB34-4934-91D0-93C91E57A4EB}" type="presOf" srcId="{1B136534-DC95-4CC6-B2FC-FA13B9A2490D}" destId="{3C18EA8C-5A9C-46A8-94E6-DA40BAB8436D}" srcOrd="0" destOrd="0" presId="urn:microsoft.com/office/officeart/2005/8/layout/orgChart1"/>
    <dgm:cxn modelId="{AB0F4F57-1DB2-48B5-922F-FE6782D49675}" type="presOf" srcId="{AF7864F5-C3EE-48E1-B004-6D5DB35E2308}" destId="{EF07655A-1AEB-4A42-BDE8-FFC1F629A690}" srcOrd="1" destOrd="0" presId="urn:microsoft.com/office/officeart/2005/8/layout/orgChart1"/>
    <dgm:cxn modelId="{2E6A5A78-79AB-4E1D-B865-330C1D5C0AF2}" type="presOf" srcId="{98F9E689-322C-40F1-9576-BEDED19F832B}" destId="{F6128F8B-8907-4458-8A77-45DF0BF10AFA}" srcOrd="1" destOrd="0" presId="urn:microsoft.com/office/officeart/2005/8/layout/orgChart1"/>
    <dgm:cxn modelId="{79E79178-7972-4EFA-9FC0-ADF8730B6C0B}" type="presOf" srcId="{7D91E3D8-4DF2-4782-AC8E-E60DA8F22905}" destId="{B1D5961D-229A-449C-9E35-FB0DFCCB1497}" srcOrd="1" destOrd="0" presId="urn:microsoft.com/office/officeart/2005/8/layout/orgChart1"/>
    <dgm:cxn modelId="{2F50325A-9632-413D-8D5D-9B5006EE6405}" type="presOf" srcId="{6E8B458A-DF2F-4CA5-A30C-71E5791DF441}" destId="{120C2429-ACA9-40B4-B679-91DE2298A65F}" srcOrd="0" destOrd="0" presId="urn:microsoft.com/office/officeart/2005/8/layout/orgChart1"/>
    <dgm:cxn modelId="{FA91A581-D225-44BB-9EDA-D7C6FFD81545}" srcId="{AF7864F5-C3EE-48E1-B004-6D5DB35E2308}" destId="{D4DCA51F-E89F-4CF5-8F09-040DF2FD74C5}" srcOrd="3" destOrd="0" parTransId="{926E1D21-CF13-4BC5-8D9F-C82952308B80}" sibTransId="{5DB258A3-C012-4374-8831-49779539E052}"/>
    <dgm:cxn modelId="{AF525482-139C-499F-AF73-02664BAD98E1}" type="presOf" srcId="{926E1D21-CF13-4BC5-8D9F-C82952308B80}" destId="{1ACA670C-1FFF-4755-AA4D-D85A6DD9410C}" srcOrd="0" destOrd="0" presId="urn:microsoft.com/office/officeart/2005/8/layout/orgChart1"/>
    <dgm:cxn modelId="{58C00B83-33F7-44A8-80DF-1DD719130B4A}" type="presOf" srcId="{E41AC2C4-4913-4356-BA0B-51F658946EF3}" destId="{837980A0-6599-49EB-AF02-4AB0699B86B5}" srcOrd="0" destOrd="0" presId="urn:microsoft.com/office/officeart/2005/8/layout/orgChart1"/>
    <dgm:cxn modelId="{F6334E85-7641-4CE4-8FB2-DB81F4948680}" srcId="{E41AC2C4-4913-4356-BA0B-51F658946EF3}" destId="{AF7864F5-C3EE-48E1-B004-6D5DB35E2308}" srcOrd="0" destOrd="0" parTransId="{5D601947-D140-45EA-98FC-71475F5D326D}" sibTransId="{631F2A7A-7F68-4CC6-BBFC-7CAC817C0EA0}"/>
    <dgm:cxn modelId="{09DF8C85-C45A-4E87-8E8A-7572B9E7CDB3}" type="presOf" srcId="{E1DBC1A3-1F28-4BB3-9C66-1FA2C595B202}" destId="{08893FEC-DF8B-4B31-85C5-96D093002EA4}" srcOrd="0" destOrd="0" presId="urn:microsoft.com/office/officeart/2005/8/layout/orgChart1"/>
    <dgm:cxn modelId="{F17E9985-A620-4140-BB6F-68F9A2CC764B}" type="presOf" srcId="{39489340-22B4-4D3F-955A-9BCB0BCD77C0}" destId="{BFD9C08A-9A1A-4B76-A9CB-F8E823ED936D}" srcOrd="0" destOrd="0" presId="urn:microsoft.com/office/officeart/2005/8/layout/orgChart1"/>
    <dgm:cxn modelId="{96471A86-E72F-40D0-A8C7-6D082171ACA8}" srcId="{3B8E6446-49D0-4A6C-B467-8AEDE74FCA6F}" destId="{98F9E689-322C-40F1-9576-BEDED19F832B}" srcOrd="0" destOrd="0" parTransId="{216EAC1F-A4C4-49FC-AC6A-DD83803757DF}" sibTransId="{98E9EF21-7557-4A05-9B9A-B4283024F633}"/>
    <dgm:cxn modelId="{38E96686-DCA3-44F9-9C95-585BA3761C79}" srcId="{5A47A674-EBF9-41DF-AF7E-DB7B640F7BF6}" destId="{6E8B458A-DF2F-4CA5-A30C-71E5791DF441}" srcOrd="2" destOrd="0" parTransId="{3D5A4CD5-D092-40CC-942D-210FE1BCE1E5}" sibTransId="{A987B2FD-D5C4-4E0B-A026-551800F7A17E}"/>
    <dgm:cxn modelId="{51EF0988-890F-4B8B-9D7E-B6ACB099FE5B}" srcId="{AF7864F5-C3EE-48E1-B004-6D5DB35E2308}" destId="{5A47A674-EBF9-41DF-AF7E-DB7B640F7BF6}" srcOrd="0" destOrd="0" parTransId="{051584B7-1AD7-4BF5-BB2D-06D52052302C}" sibTransId="{36C86211-D7DE-4137-88C3-23CB8DC5CDC9}"/>
    <dgm:cxn modelId="{46E7D08B-1BF1-489E-B768-72430F4D4E5C}" type="presOf" srcId="{6E8B458A-DF2F-4CA5-A30C-71E5791DF441}" destId="{6714746D-0498-4D5E-93B9-EF157732D40A}" srcOrd="1" destOrd="0" presId="urn:microsoft.com/office/officeart/2005/8/layout/orgChart1"/>
    <dgm:cxn modelId="{DF298B92-9D7D-4432-9D4A-EB3267083D19}" type="presOf" srcId="{39489340-22B4-4D3F-955A-9BCB0BCD77C0}" destId="{B4DEAE24-00B9-474A-B284-AF95CBCA6C2C}" srcOrd="1" destOrd="0" presId="urn:microsoft.com/office/officeart/2005/8/layout/orgChart1"/>
    <dgm:cxn modelId="{B9249392-5E0C-4EB1-A81E-D01615D9FE35}" srcId="{AF7864F5-C3EE-48E1-B004-6D5DB35E2308}" destId="{3B8E6446-49D0-4A6C-B467-8AEDE74FCA6F}" srcOrd="4" destOrd="0" parTransId="{0796BBBA-29EB-452F-A0B9-7A24664DC06E}" sibTransId="{7C5CA738-F82B-441B-B735-891B4A2159D9}"/>
    <dgm:cxn modelId="{3B83AE92-5245-4A08-8C6B-B3399843C1DE}" srcId="{5A47A674-EBF9-41DF-AF7E-DB7B640F7BF6}" destId="{EBACBBFA-A68F-4F50-A161-E562E5C1900E}" srcOrd="0" destOrd="0" parTransId="{2790EDCE-4624-4D21-A03D-6908238EE195}" sibTransId="{9D1A6676-3EF8-4134-873D-FCD739B7E140}"/>
    <dgm:cxn modelId="{7F9BE593-96BE-48BB-BB6E-2943A321A81F}" type="presOf" srcId="{02B9BF56-D336-4D90-8D05-0E08E833E814}" destId="{26FF1FAF-0F1D-4E2B-8EF2-041CF886AAB0}" srcOrd="1" destOrd="0" presId="urn:microsoft.com/office/officeart/2005/8/layout/orgChart1"/>
    <dgm:cxn modelId="{E138D997-2D22-4530-B348-25528DFADD40}" type="presOf" srcId="{A9F472B0-6BB1-40D5-A9B2-FD1D62E65BAC}" destId="{316FB3F5-91C4-4F9D-915A-6CCFFA12D130}" srcOrd="1" destOrd="0" presId="urn:microsoft.com/office/officeart/2005/8/layout/orgChart1"/>
    <dgm:cxn modelId="{D453E89F-0195-455B-A9AB-FD763C4E1CE3}" srcId="{D8892BA4-9B7B-41C8-B609-93092D48051E}" destId="{7D91E3D8-4DF2-4782-AC8E-E60DA8F22905}" srcOrd="1" destOrd="0" parTransId="{31DD89CB-4699-4234-AF77-00AFD22B9055}" sibTransId="{2341FA05-A562-4206-8CEF-6773A80E19A2}"/>
    <dgm:cxn modelId="{CD01F49F-8A9C-45B2-98AE-7B471D466F96}" type="presOf" srcId="{7D91E3D8-4DF2-4782-AC8E-E60DA8F22905}" destId="{FDBEC47C-BE68-4852-826C-6C2AF735E593}" srcOrd="0" destOrd="0" presId="urn:microsoft.com/office/officeart/2005/8/layout/orgChart1"/>
    <dgm:cxn modelId="{C1527BA1-F37D-4D75-97D8-1612A4406B36}" type="presOf" srcId="{3D5A4CD5-D092-40CC-942D-210FE1BCE1E5}" destId="{6E506BBF-11ED-441C-80BA-EA4B5D8363F8}" srcOrd="0" destOrd="0" presId="urn:microsoft.com/office/officeart/2005/8/layout/orgChart1"/>
    <dgm:cxn modelId="{1875BCA1-2F2C-4F19-90FE-B981D5495C7C}" type="presOf" srcId="{D8892BA4-9B7B-41C8-B609-93092D48051E}" destId="{F3A13A9B-6A0B-40FE-BE96-CF3C8AA96C85}" srcOrd="0" destOrd="0" presId="urn:microsoft.com/office/officeart/2005/8/layout/orgChart1"/>
    <dgm:cxn modelId="{DDF829A2-5816-401C-A15D-4D8BC17957D1}" type="presOf" srcId="{514F179F-FA53-40DC-8759-2BC00EBDAE4E}" destId="{D478CAB8-3F91-43C2-A00B-EF8AA4111F5D}" srcOrd="1" destOrd="0" presId="urn:microsoft.com/office/officeart/2005/8/layout/orgChart1"/>
    <dgm:cxn modelId="{FF46A7AD-57F2-4B4C-A98D-29455670182D}" type="presOf" srcId="{53098D9D-62DC-4DC3-BAB0-D14A05B97C3C}" destId="{67A14B1A-6F58-4D09-9203-C788831F8309}" srcOrd="0" destOrd="0" presId="urn:microsoft.com/office/officeart/2005/8/layout/orgChart1"/>
    <dgm:cxn modelId="{917011AE-97F6-4F7C-82DD-70FD9812E812}" type="presOf" srcId="{5A47A674-EBF9-41DF-AF7E-DB7B640F7BF6}" destId="{C698E679-64EC-4548-B8F0-C5BA3E80C349}" srcOrd="0" destOrd="0" presId="urn:microsoft.com/office/officeart/2005/8/layout/orgChart1"/>
    <dgm:cxn modelId="{EE4A39AF-671B-4194-A43A-C6968FAA2A3C}" type="presOf" srcId="{EBACBBFA-A68F-4F50-A161-E562E5C1900E}" destId="{95EDEA61-939C-4923-95CA-6B890F4B2E4C}" srcOrd="1" destOrd="0" presId="urn:microsoft.com/office/officeart/2005/8/layout/orgChart1"/>
    <dgm:cxn modelId="{371EFCB1-1858-4088-A327-1B10A35FE10A}" type="presOf" srcId="{53098D9D-62DC-4DC3-BAB0-D14A05B97C3C}" destId="{E7E62B8D-1482-4063-ABE8-129C004BF665}" srcOrd="1" destOrd="0" presId="urn:microsoft.com/office/officeart/2005/8/layout/orgChart1"/>
    <dgm:cxn modelId="{BD13E0B6-9F60-47C3-A550-AC7B139F246A}" type="presOf" srcId="{D8892BA4-9B7B-41C8-B609-93092D48051E}" destId="{797BDEC2-B787-40FC-81DE-AFD51E07DF2F}" srcOrd="1" destOrd="0" presId="urn:microsoft.com/office/officeart/2005/8/layout/orgChart1"/>
    <dgm:cxn modelId="{112A25BB-196F-42D7-97D1-24F79CBB2FA0}" type="presOf" srcId="{882AB8C8-0886-4C95-AE04-14FFFD6B36BF}" destId="{93D75512-1E0A-4137-BF6A-B5550BB86E59}" srcOrd="0" destOrd="0" presId="urn:microsoft.com/office/officeart/2005/8/layout/orgChart1"/>
    <dgm:cxn modelId="{4CDEC4BE-2383-4E96-8B42-4ED0005B8778}" type="presOf" srcId="{D4DCA51F-E89F-4CF5-8F09-040DF2FD74C5}" destId="{1883708D-C0B6-420A-8D13-D6D82EC8E480}" srcOrd="1" destOrd="0" presId="urn:microsoft.com/office/officeart/2005/8/layout/orgChart1"/>
    <dgm:cxn modelId="{F258CFBE-D064-432A-852B-DA81D88A462E}" type="presOf" srcId="{D4DCA51F-E89F-4CF5-8F09-040DF2FD74C5}" destId="{D8A46342-A06B-48EA-9C29-D323ABC2C874}" srcOrd="0" destOrd="0" presId="urn:microsoft.com/office/officeart/2005/8/layout/orgChart1"/>
    <dgm:cxn modelId="{28A6BBC0-4538-4A94-A5D9-A161B1C77407}" type="presOf" srcId="{A9F472B0-6BB1-40D5-A9B2-FD1D62E65BAC}" destId="{50312FB9-1B7F-4EDC-AF71-017A11B2C79D}" srcOrd="0" destOrd="0" presId="urn:microsoft.com/office/officeart/2005/8/layout/orgChart1"/>
    <dgm:cxn modelId="{BB21B9C2-8CD1-42AB-AD52-A8C205C2C02A}" type="presOf" srcId="{1B136534-DC95-4CC6-B2FC-FA13B9A2490D}" destId="{612923C4-43A2-4124-AAD3-3A0E978C3C13}" srcOrd="1" destOrd="0" presId="urn:microsoft.com/office/officeart/2005/8/layout/orgChart1"/>
    <dgm:cxn modelId="{3D7CFEC2-8228-40D0-BB35-7828964170FF}" srcId="{AF7864F5-C3EE-48E1-B004-6D5DB35E2308}" destId="{024C2DC3-7E29-487D-BC26-866482FDE8BE}" srcOrd="5" destOrd="0" parTransId="{818AB687-BF14-4818-8EEB-4DFD773E77DB}" sibTransId="{C323D69D-BF4B-406A-9CF9-6BF391382072}"/>
    <dgm:cxn modelId="{8138A7C9-18D2-4FF3-958F-2D89F60A17CC}" type="presOf" srcId="{9320261D-C94C-4B77-9202-F80FFBF75548}" destId="{BFAFE377-7C82-46E1-9BF7-11488F372473}" srcOrd="0" destOrd="0" presId="urn:microsoft.com/office/officeart/2005/8/layout/orgChart1"/>
    <dgm:cxn modelId="{877F3FD1-6038-4943-86D5-B655D194A289}" type="presOf" srcId="{9F4E4F06-7782-41EB-A9A2-461009135A4C}" destId="{04F3862F-EA0E-4D38-AD19-A14AE5160664}" srcOrd="0" destOrd="0" presId="urn:microsoft.com/office/officeart/2005/8/layout/orgChart1"/>
    <dgm:cxn modelId="{1BF635D2-6002-41B4-B591-43523EABA25B}" type="presOf" srcId="{514F179F-FA53-40DC-8759-2BC00EBDAE4E}" destId="{FBBA6F80-1EAE-46E0-A7F4-492B8DFF8E8A}" srcOrd="0" destOrd="0" presId="urn:microsoft.com/office/officeart/2005/8/layout/orgChart1"/>
    <dgm:cxn modelId="{16645FD8-6B19-44B4-B829-4101CABB54CD}" type="presOf" srcId="{9D65C4A0-AB49-4DAE-8ECE-9D9C59116C4F}" destId="{C4479141-16BD-465A-BCB3-2FFF90CE8009}" srcOrd="0" destOrd="0" presId="urn:microsoft.com/office/officeart/2005/8/layout/orgChart1"/>
    <dgm:cxn modelId="{366347DE-6021-485B-B29A-AAF81FE4694E}" type="presOf" srcId="{E4EA9159-FB9E-42FA-9D58-EEB48E5732CA}" destId="{D625DAED-A061-4957-A968-32258EAB7FE2}" srcOrd="0" destOrd="0" presId="urn:microsoft.com/office/officeart/2005/8/layout/orgChart1"/>
    <dgm:cxn modelId="{0E45F3E0-A9E7-491C-B3BC-59722DEFA75D}" type="presOf" srcId="{818AB687-BF14-4818-8EEB-4DFD773E77DB}" destId="{3FF1A5A7-9884-4266-B932-34F1924DE83C}" srcOrd="0" destOrd="0" presId="urn:microsoft.com/office/officeart/2005/8/layout/orgChart1"/>
    <dgm:cxn modelId="{C1CD40E5-6160-4E7F-B618-181F38ABC94F}" srcId="{D4DCA51F-E89F-4CF5-8F09-040DF2FD74C5}" destId="{E1DBC1A3-1F28-4BB3-9C66-1FA2C595B202}" srcOrd="0" destOrd="0" parTransId="{660B4DB3-8C50-48A5-A711-6046A6912B10}" sibTransId="{15CB38EC-10D5-4DC3-91D5-66EFB63BFB1C}"/>
    <dgm:cxn modelId="{2F3AA7F1-EEE4-4BD6-A567-AF59ADD55452}" type="presOf" srcId="{AF7864F5-C3EE-48E1-B004-6D5DB35E2308}" destId="{67470E2B-B31C-479E-BCA1-79874426C111}" srcOrd="0" destOrd="0" presId="urn:microsoft.com/office/officeart/2005/8/layout/orgChart1"/>
    <dgm:cxn modelId="{18DF88F3-E558-4E42-BE0D-910BF4001AF2}" type="presOf" srcId="{E7EA5592-1B1E-47FC-A7B5-3D8EAD58C2CD}" destId="{9009AF56-4D96-4418-95FB-BC07BA7FFCD1}" srcOrd="0" destOrd="0" presId="urn:microsoft.com/office/officeart/2005/8/layout/orgChart1"/>
    <dgm:cxn modelId="{F7E0C3F4-84A1-4B23-B0FA-50E5A345ADDE}" type="presOf" srcId="{3B8E6446-49D0-4A6C-B467-8AEDE74FCA6F}" destId="{E4844A0E-59AB-4761-BB3A-5335AC446E0A}" srcOrd="1" destOrd="0" presId="urn:microsoft.com/office/officeart/2005/8/layout/orgChart1"/>
    <dgm:cxn modelId="{756070FE-083C-4665-A3FA-D2592D138854}" type="presOf" srcId="{9320261D-C94C-4B77-9202-F80FFBF75548}" destId="{C3236F86-62DD-4DA1-B601-46B3BB95BF8F}" srcOrd="1" destOrd="0" presId="urn:microsoft.com/office/officeart/2005/8/layout/orgChart1"/>
    <dgm:cxn modelId="{FCA6BDFE-BADD-4B27-8CBC-E4156580F77C}" type="presParOf" srcId="{837980A0-6599-49EB-AF02-4AB0699B86B5}" destId="{0CA5A596-D692-4CC7-B305-FA04132D8A7E}" srcOrd="0" destOrd="0" presId="urn:microsoft.com/office/officeart/2005/8/layout/orgChart1"/>
    <dgm:cxn modelId="{45F258A1-D8A2-4129-8A6A-BB9C8D827623}" type="presParOf" srcId="{0CA5A596-D692-4CC7-B305-FA04132D8A7E}" destId="{B76C17AD-3D68-4FD4-980F-D426D0BD6DF8}" srcOrd="0" destOrd="0" presId="urn:microsoft.com/office/officeart/2005/8/layout/orgChart1"/>
    <dgm:cxn modelId="{414D78C1-8ED5-48B1-8991-B3C4304316C1}" type="presParOf" srcId="{B76C17AD-3D68-4FD4-980F-D426D0BD6DF8}" destId="{67470E2B-B31C-479E-BCA1-79874426C111}" srcOrd="0" destOrd="0" presId="urn:microsoft.com/office/officeart/2005/8/layout/orgChart1"/>
    <dgm:cxn modelId="{6C283BA3-4F05-46A1-8E65-9E55929139D2}" type="presParOf" srcId="{B76C17AD-3D68-4FD4-980F-D426D0BD6DF8}" destId="{EF07655A-1AEB-4A42-BDE8-FFC1F629A690}" srcOrd="1" destOrd="0" presId="urn:microsoft.com/office/officeart/2005/8/layout/orgChart1"/>
    <dgm:cxn modelId="{59948981-7ACA-4A73-BFF3-9E7121CD16D1}" type="presParOf" srcId="{0CA5A596-D692-4CC7-B305-FA04132D8A7E}" destId="{9A76C2F7-F93A-46F7-9420-2C5EC502B2AB}" srcOrd="1" destOrd="0" presId="urn:microsoft.com/office/officeart/2005/8/layout/orgChart1"/>
    <dgm:cxn modelId="{1787BF2E-4A93-40B7-9097-7AB92398A72E}" type="presParOf" srcId="{9A76C2F7-F93A-46F7-9420-2C5EC502B2AB}" destId="{5AD95EAB-658E-4027-B962-75A492ACDCAC}" srcOrd="0" destOrd="0" presId="urn:microsoft.com/office/officeart/2005/8/layout/orgChart1"/>
    <dgm:cxn modelId="{C9FFB03C-3404-48D0-A32E-36BC0157ECC8}" type="presParOf" srcId="{9A76C2F7-F93A-46F7-9420-2C5EC502B2AB}" destId="{8AD45714-3C4C-4FCF-B007-3EF0A437F77A}" srcOrd="1" destOrd="0" presId="urn:microsoft.com/office/officeart/2005/8/layout/orgChart1"/>
    <dgm:cxn modelId="{F6007C7B-5DEB-4C31-A3CC-539AF449E48E}" type="presParOf" srcId="{8AD45714-3C4C-4FCF-B007-3EF0A437F77A}" destId="{682FD6B3-BEDB-4436-B137-42B005D8BA12}" srcOrd="0" destOrd="0" presId="urn:microsoft.com/office/officeart/2005/8/layout/orgChart1"/>
    <dgm:cxn modelId="{8B482127-63D2-4E35-A14B-C8F5F51FF8D6}" type="presParOf" srcId="{682FD6B3-BEDB-4436-B137-42B005D8BA12}" destId="{C698E679-64EC-4548-B8F0-C5BA3E80C349}" srcOrd="0" destOrd="0" presId="urn:microsoft.com/office/officeart/2005/8/layout/orgChart1"/>
    <dgm:cxn modelId="{5D205CE2-36BA-492F-9BD7-6FD8328A98A6}" type="presParOf" srcId="{682FD6B3-BEDB-4436-B137-42B005D8BA12}" destId="{7F42C57D-56EA-4F09-9BC4-7DE38F7A7B50}" srcOrd="1" destOrd="0" presId="urn:microsoft.com/office/officeart/2005/8/layout/orgChart1"/>
    <dgm:cxn modelId="{630C9C6D-3BDC-4494-8FAB-0E4356C1BEA9}" type="presParOf" srcId="{8AD45714-3C4C-4FCF-B007-3EF0A437F77A}" destId="{F47CE410-E196-4873-9A39-F65FBC2D5EAB}" srcOrd="1" destOrd="0" presId="urn:microsoft.com/office/officeart/2005/8/layout/orgChart1"/>
    <dgm:cxn modelId="{66E39834-3A03-46FC-891C-BA446A8D1768}" type="presParOf" srcId="{F47CE410-E196-4873-9A39-F65FBC2D5EAB}" destId="{817FD10E-571F-4082-B101-8BFF4EE29487}" srcOrd="0" destOrd="0" presId="urn:microsoft.com/office/officeart/2005/8/layout/orgChart1"/>
    <dgm:cxn modelId="{D0653606-C47A-42D5-96F6-9DEC96771AFD}" type="presParOf" srcId="{F47CE410-E196-4873-9A39-F65FBC2D5EAB}" destId="{542C9B11-7656-41E4-9090-21D6471A8988}" srcOrd="1" destOrd="0" presId="urn:microsoft.com/office/officeart/2005/8/layout/orgChart1"/>
    <dgm:cxn modelId="{DA132277-A035-4866-ADAE-231E2CC86D66}" type="presParOf" srcId="{542C9B11-7656-41E4-9090-21D6471A8988}" destId="{083DD001-37B4-4FA6-AA88-F8CA040D586F}" srcOrd="0" destOrd="0" presId="urn:microsoft.com/office/officeart/2005/8/layout/orgChart1"/>
    <dgm:cxn modelId="{71FDF2E5-BA83-4922-908B-D0C7B1772DAE}" type="presParOf" srcId="{083DD001-37B4-4FA6-AA88-F8CA040D586F}" destId="{3708576D-CAA2-4F63-942F-1533BE069CDB}" srcOrd="0" destOrd="0" presId="urn:microsoft.com/office/officeart/2005/8/layout/orgChart1"/>
    <dgm:cxn modelId="{C913377D-AD7B-4E7D-BBC7-284D3F06766A}" type="presParOf" srcId="{083DD001-37B4-4FA6-AA88-F8CA040D586F}" destId="{95EDEA61-939C-4923-95CA-6B890F4B2E4C}" srcOrd="1" destOrd="0" presId="urn:microsoft.com/office/officeart/2005/8/layout/orgChart1"/>
    <dgm:cxn modelId="{8637ECC3-D872-4880-A5B8-445388B8A47C}" type="presParOf" srcId="{542C9B11-7656-41E4-9090-21D6471A8988}" destId="{639DD6D0-D97E-45A6-9AE4-16A9FA363308}" srcOrd="1" destOrd="0" presId="urn:microsoft.com/office/officeart/2005/8/layout/orgChart1"/>
    <dgm:cxn modelId="{FD788598-4DA0-48C5-8457-3E21C8DD2118}" type="presParOf" srcId="{542C9B11-7656-41E4-9090-21D6471A8988}" destId="{B68D292C-754C-48B5-BDCC-E1D3C5B1B6CE}" srcOrd="2" destOrd="0" presId="urn:microsoft.com/office/officeart/2005/8/layout/orgChart1"/>
    <dgm:cxn modelId="{A34E31B6-E9DF-4CBE-91FA-59E40D910939}" type="presParOf" srcId="{F47CE410-E196-4873-9A39-F65FBC2D5EAB}" destId="{5BB96F46-1262-4DCB-9DD6-3461DF5DB19C}" srcOrd="2" destOrd="0" presId="urn:microsoft.com/office/officeart/2005/8/layout/orgChart1"/>
    <dgm:cxn modelId="{107C6CAA-96E3-4530-BFD2-3004061D0AC2}" type="presParOf" srcId="{F47CE410-E196-4873-9A39-F65FBC2D5EAB}" destId="{937CA275-F4C6-4697-B7A2-4DAAB9F59A66}" srcOrd="3" destOrd="0" presId="urn:microsoft.com/office/officeart/2005/8/layout/orgChart1"/>
    <dgm:cxn modelId="{B68B9B09-2067-43C5-A3E3-E703432B5930}" type="presParOf" srcId="{937CA275-F4C6-4697-B7A2-4DAAB9F59A66}" destId="{854E8929-63A6-4E95-91FE-8D09EDD03D1B}" srcOrd="0" destOrd="0" presId="urn:microsoft.com/office/officeart/2005/8/layout/orgChart1"/>
    <dgm:cxn modelId="{A14FD479-D9AF-4140-BFE1-DCE9A9C0B990}" type="presParOf" srcId="{854E8929-63A6-4E95-91FE-8D09EDD03D1B}" destId="{67A14B1A-6F58-4D09-9203-C788831F8309}" srcOrd="0" destOrd="0" presId="urn:microsoft.com/office/officeart/2005/8/layout/orgChart1"/>
    <dgm:cxn modelId="{AC83BAD8-D8AD-4BB0-9853-DA3546A3A94B}" type="presParOf" srcId="{854E8929-63A6-4E95-91FE-8D09EDD03D1B}" destId="{E7E62B8D-1482-4063-ABE8-129C004BF665}" srcOrd="1" destOrd="0" presId="urn:microsoft.com/office/officeart/2005/8/layout/orgChart1"/>
    <dgm:cxn modelId="{9A22C1B1-B907-41C8-8BB5-97F3714AFA9D}" type="presParOf" srcId="{937CA275-F4C6-4697-B7A2-4DAAB9F59A66}" destId="{0BF9FFCF-8377-4580-A62A-9A8260AEC5CC}" srcOrd="1" destOrd="0" presId="urn:microsoft.com/office/officeart/2005/8/layout/orgChart1"/>
    <dgm:cxn modelId="{8D8D1E87-9EFC-469B-9F9C-CC66B1905BD0}" type="presParOf" srcId="{937CA275-F4C6-4697-B7A2-4DAAB9F59A66}" destId="{8448E7AF-6DB6-4BED-8CC0-93FA4C2FCF3B}" srcOrd="2" destOrd="0" presId="urn:microsoft.com/office/officeart/2005/8/layout/orgChart1"/>
    <dgm:cxn modelId="{8E178999-7983-433D-8328-2390D5CF9990}" type="presParOf" srcId="{F47CE410-E196-4873-9A39-F65FBC2D5EAB}" destId="{6E506BBF-11ED-441C-80BA-EA4B5D8363F8}" srcOrd="4" destOrd="0" presId="urn:microsoft.com/office/officeart/2005/8/layout/orgChart1"/>
    <dgm:cxn modelId="{AD26AD6E-52AC-44DE-A4FF-6FB05ED64B3F}" type="presParOf" srcId="{F47CE410-E196-4873-9A39-F65FBC2D5EAB}" destId="{82445651-17D3-436D-9513-3391404E5C7B}" srcOrd="5" destOrd="0" presId="urn:microsoft.com/office/officeart/2005/8/layout/orgChart1"/>
    <dgm:cxn modelId="{E9165DF6-0194-4563-B0D9-A87ACC8A6A5E}" type="presParOf" srcId="{82445651-17D3-436D-9513-3391404E5C7B}" destId="{1963B943-CCDB-466E-A9D2-766CF7891B81}" srcOrd="0" destOrd="0" presId="urn:microsoft.com/office/officeart/2005/8/layout/orgChart1"/>
    <dgm:cxn modelId="{FC749534-A1F1-47E7-9AAA-6A108583C432}" type="presParOf" srcId="{1963B943-CCDB-466E-A9D2-766CF7891B81}" destId="{120C2429-ACA9-40B4-B679-91DE2298A65F}" srcOrd="0" destOrd="0" presId="urn:microsoft.com/office/officeart/2005/8/layout/orgChart1"/>
    <dgm:cxn modelId="{58C19F06-3A0B-48CF-9ED7-3672DDC892DF}" type="presParOf" srcId="{1963B943-CCDB-466E-A9D2-766CF7891B81}" destId="{6714746D-0498-4D5E-93B9-EF157732D40A}" srcOrd="1" destOrd="0" presId="urn:microsoft.com/office/officeart/2005/8/layout/orgChart1"/>
    <dgm:cxn modelId="{82087095-3772-40F0-A523-8E540F73CCFD}" type="presParOf" srcId="{82445651-17D3-436D-9513-3391404E5C7B}" destId="{04FC4E24-F69A-4A3F-BDE7-458629D16FE3}" srcOrd="1" destOrd="0" presId="urn:microsoft.com/office/officeart/2005/8/layout/orgChart1"/>
    <dgm:cxn modelId="{020EC8B9-D1D2-4550-8D02-ECDCCF720F36}" type="presParOf" srcId="{82445651-17D3-436D-9513-3391404E5C7B}" destId="{C7D4F438-893F-4134-935B-8DC37B084C5F}" srcOrd="2" destOrd="0" presId="urn:microsoft.com/office/officeart/2005/8/layout/orgChart1"/>
    <dgm:cxn modelId="{A344E510-ACBB-486B-9B20-C2E7A23EC9D9}" type="presParOf" srcId="{8AD45714-3C4C-4FCF-B007-3EF0A437F77A}" destId="{7EF1AA12-35AF-4201-B930-593DB98747EE}" srcOrd="2" destOrd="0" presId="urn:microsoft.com/office/officeart/2005/8/layout/orgChart1"/>
    <dgm:cxn modelId="{430D1286-B072-4182-BCD9-60B086EA7641}" type="presParOf" srcId="{9A76C2F7-F93A-46F7-9420-2C5EC502B2AB}" destId="{9009AF56-4D96-4418-95FB-BC07BA7FFCD1}" srcOrd="2" destOrd="0" presId="urn:microsoft.com/office/officeart/2005/8/layout/orgChart1"/>
    <dgm:cxn modelId="{2BCDBD7E-4341-47CA-909B-ABA5B44C589F}" type="presParOf" srcId="{9A76C2F7-F93A-46F7-9420-2C5EC502B2AB}" destId="{41A3F22B-2354-4377-A47F-456F9BCDB7F9}" srcOrd="3" destOrd="0" presId="urn:microsoft.com/office/officeart/2005/8/layout/orgChart1"/>
    <dgm:cxn modelId="{1C3791FF-18E0-4026-8E63-D4150897D0C4}" type="presParOf" srcId="{41A3F22B-2354-4377-A47F-456F9BCDB7F9}" destId="{D980ED97-CAE5-4B3E-997C-5B0897F89986}" srcOrd="0" destOrd="0" presId="urn:microsoft.com/office/officeart/2005/8/layout/orgChart1"/>
    <dgm:cxn modelId="{7A8B3649-D5E7-4CFF-952E-DC9E37A957C3}" type="presParOf" srcId="{D980ED97-CAE5-4B3E-997C-5B0897F89986}" destId="{F3A13A9B-6A0B-40FE-BE96-CF3C8AA96C85}" srcOrd="0" destOrd="0" presId="urn:microsoft.com/office/officeart/2005/8/layout/orgChart1"/>
    <dgm:cxn modelId="{E86E772E-41D7-488E-9C6B-420BD6DC6BFD}" type="presParOf" srcId="{D980ED97-CAE5-4B3E-997C-5B0897F89986}" destId="{797BDEC2-B787-40FC-81DE-AFD51E07DF2F}" srcOrd="1" destOrd="0" presId="urn:microsoft.com/office/officeart/2005/8/layout/orgChart1"/>
    <dgm:cxn modelId="{FF3C06AD-8168-439F-803B-78B77839FE53}" type="presParOf" srcId="{41A3F22B-2354-4377-A47F-456F9BCDB7F9}" destId="{6724DD70-291D-4BC9-982A-EE2AB71A3954}" srcOrd="1" destOrd="0" presId="urn:microsoft.com/office/officeart/2005/8/layout/orgChart1"/>
    <dgm:cxn modelId="{54DE7A32-C260-4479-A9D6-B1BA01C7BD7F}" type="presParOf" srcId="{6724DD70-291D-4BC9-982A-EE2AB71A3954}" destId="{C4479141-16BD-465A-BCB3-2FFF90CE8009}" srcOrd="0" destOrd="0" presId="urn:microsoft.com/office/officeart/2005/8/layout/orgChart1"/>
    <dgm:cxn modelId="{D8DEDC93-D4AA-46C6-983F-935B97C336B9}" type="presParOf" srcId="{6724DD70-291D-4BC9-982A-EE2AB71A3954}" destId="{0F7B43BE-2109-472C-AC92-6E75E6B6C28C}" srcOrd="1" destOrd="0" presId="urn:microsoft.com/office/officeart/2005/8/layout/orgChart1"/>
    <dgm:cxn modelId="{CD8626CF-ACF0-4292-9611-B9C2D1D1C89B}" type="presParOf" srcId="{0F7B43BE-2109-472C-AC92-6E75E6B6C28C}" destId="{FBE10473-4263-4FC6-BC8D-AB406572051F}" srcOrd="0" destOrd="0" presId="urn:microsoft.com/office/officeart/2005/8/layout/orgChart1"/>
    <dgm:cxn modelId="{59E5B226-CDB5-45A2-8B46-703EBAE2D3F1}" type="presParOf" srcId="{FBE10473-4263-4FC6-BC8D-AB406572051F}" destId="{FBBA6F80-1EAE-46E0-A7F4-492B8DFF8E8A}" srcOrd="0" destOrd="0" presId="urn:microsoft.com/office/officeart/2005/8/layout/orgChart1"/>
    <dgm:cxn modelId="{C7C79FBC-AE12-4B3D-B9E1-878826C66B2C}" type="presParOf" srcId="{FBE10473-4263-4FC6-BC8D-AB406572051F}" destId="{D478CAB8-3F91-43C2-A00B-EF8AA4111F5D}" srcOrd="1" destOrd="0" presId="urn:microsoft.com/office/officeart/2005/8/layout/orgChart1"/>
    <dgm:cxn modelId="{F8E1A330-2456-4454-BEA0-9893EF87B892}" type="presParOf" srcId="{0F7B43BE-2109-472C-AC92-6E75E6B6C28C}" destId="{FAD4C80A-CE07-4EBD-9017-536B3655A27C}" srcOrd="1" destOrd="0" presId="urn:microsoft.com/office/officeart/2005/8/layout/orgChart1"/>
    <dgm:cxn modelId="{548E317A-C19A-4051-B697-7732B87A9A13}" type="presParOf" srcId="{0F7B43BE-2109-472C-AC92-6E75E6B6C28C}" destId="{AB168BFF-125A-4728-8F96-D28ACC7A6536}" srcOrd="2" destOrd="0" presId="urn:microsoft.com/office/officeart/2005/8/layout/orgChart1"/>
    <dgm:cxn modelId="{F978EEE4-12A9-4496-AD32-FBA41BF67D63}" type="presParOf" srcId="{6724DD70-291D-4BC9-982A-EE2AB71A3954}" destId="{0C3CF759-3285-4981-99DD-00F4C5D49284}" srcOrd="2" destOrd="0" presId="urn:microsoft.com/office/officeart/2005/8/layout/orgChart1"/>
    <dgm:cxn modelId="{E78DB42E-485D-4400-8E98-14D46533F182}" type="presParOf" srcId="{6724DD70-291D-4BC9-982A-EE2AB71A3954}" destId="{506AE3A2-2E77-4661-BC26-2C72BF8E903A}" srcOrd="3" destOrd="0" presId="urn:microsoft.com/office/officeart/2005/8/layout/orgChart1"/>
    <dgm:cxn modelId="{4BCF749D-9AEB-4275-98A3-39CD5F9107B7}" type="presParOf" srcId="{506AE3A2-2E77-4661-BC26-2C72BF8E903A}" destId="{E8EE9F00-6589-4504-AB9A-60D57B003777}" srcOrd="0" destOrd="0" presId="urn:microsoft.com/office/officeart/2005/8/layout/orgChart1"/>
    <dgm:cxn modelId="{FAB9CEC0-3DBE-435F-9522-DE95FBD5EF6B}" type="presParOf" srcId="{E8EE9F00-6589-4504-AB9A-60D57B003777}" destId="{FDBEC47C-BE68-4852-826C-6C2AF735E593}" srcOrd="0" destOrd="0" presId="urn:microsoft.com/office/officeart/2005/8/layout/orgChart1"/>
    <dgm:cxn modelId="{30E55400-3283-4955-879F-E07D13185FCD}" type="presParOf" srcId="{E8EE9F00-6589-4504-AB9A-60D57B003777}" destId="{B1D5961D-229A-449C-9E35-FB0DFCCB1497}" srcOrd="1" destOrd="0" presId="urn:microsoft.com/office/officeart/2005/8/layout/orgChart1"/>
    <dgm:cxn modelId="{31A801BC-CA82-411A-B883-10B2D402A395}" type="presParOf" srcId="{506AE3A2-2E77-4661-BC26-2C72BF8E903A}" destId="{5D12D100-A8D4-4283-ABA4-223AFE8761FF}" srcOrd="1" destOrd="0" presId="urn:microsoft.com/office/officeart/2005/8/layout/orgChart1"/>
    <dgm:cxn modelId="{E130475F-1CC2-485F-BCFD-E47678369141}" type="presParOf" srcId="{506AE3A2-2E77-4661-BC26-2C72BF8E903A}" destId="{2979E67C-E21B-4DD9-BF08-9CEBE970DD14}" srcOrd="2" destOrd="0" presId="urn:microsoft.com/office/officeart/2005/8/layout/orgChart1"/>
    <dgm:cxn modelId="{560D3184-AEBB-40B1-AF67-0CEBF41BB564}" type="presParOf" srcId="{6724DD70-291D-4BC9-982A-EE2AB71A3954}" destId="{766B0DF9-08FB-472E-9D6C-D396F70985A6}" srcOrd="4" destOrd="0" presId="urn:microsoft.com/office/officeart/2005/8/layout/orgChart1"/>
    <dgm:cxn modelId="{4C308EE3-53ED-4D18-A197-F64FFA6D909B}" type="presParOf" srcId="{6724DD70-291D-4BC9-982A-EE2AB71A3954}" destId="{EB19C14A-9AA1-46FF-97F3-F7CB5A6B8383}" srcOrd="5" destOrd="0" presId="urn:microsoft.com/office/officeart/2005/8/layout/orgChart1"/>
    <dgm:cxn modelId="{403079DB-850B-45C7-8801-89982A3A83DD}" type="presParOf" srcId="{EB19C14A-9AA1-46FF-97F3-F7CB5A6B8383}" destId="{F52B7D5C-22B6-460E-9111-4269ECD6AA08}" srcOrd="0" destOrd="0" presId="urn:microsoft.com/office/officeart/2005/8/layout/orgChart1"/>
    <dgm:cxn modelId="{4109E99E-EE69-4336-82E7-1CC4F190DCC1}" type="presParOf" srcId="{F52B7D5C-22B6-460E-9111-4269ECD6AA08}" destId="{3C18EA8C-5A9C-46A8-94E6-DA40BAB8436D}" srcOrd="0" destOrd="0" presId="urn:microsoft.com/office/officeart/2005/8/layout/orgChart1"/>
    <dgm:cxn modelId="{BB25DDBB-BFCA-478C-B805-6E7E9C3EF55E}" type="presParOf" srcId="{F52B7D5C-22B6-460E-9111-4269ECD6AA08}" destId="{612923C4-43A2-4124-AAD3-3A0E978C3C13}" srcOrd="1" destOrd="0" presId="urn:microsoft.com/office/officeart/2005/8/layout/orgChart1"/>
    <dgm:cxn modelId="{50272506-752E-434E-B772-D37B0A822D63}" type="presParOf" srcId="{EB19C14A-9AA1-46FF-97F3-F7CB5A6B8383}" destId="{5EC352CA-BB50-4342-AF57-C1EF35EB7B38}" srcOrd="1" destOrd="0" presId="urn:microsoft.com/office/officeart/2005/8/layout/orgChart1"/>
    <dgm:cxn modelId="{399219A7-DC04-48D4-BE20-1223CC02086E}" type="presParOf" srcId="{EB19C14A-9AA1-46FF-97F3-F7CB5A6B8383}" destId="{B8A429A4-D0E9-4267-9CCA-3F628BD5B90E}" srcOrd="2" destOrd="0" presId="urn:microsoft.com/office/officeart/2005/8/layout/orgChart1"/>
    <dgm:cxn modelId="{97BD0D5F-9798-4AC1-946E-5E70EE3FCD8D}" type="presParOf" srcId="{41A3F22B-2354-4377-A47F-456F9BCDB7F9}" destId="{78CB25BC-69D3-4247-AF93-0B58CCDFADD8}" srcOrd="2" destOrd="0" presId="urn:microsoft.com/office/officeart/2005/8/layout/orgChart1"/>
    <dgm:cxn modelId="{522677CE-05C8-47F3-A9DE-28421B82AE91}" type="presParOf" srcId="{9A76C2F7-F93A-46F7-9420-2C5EC502B2AB}" destId="{1DB46E6F-1EB7-45C6-B6D1-C7D8EB5FA8A6}" srcOrd="4" destOrd="0" presId="urn:microsoft.com/office/officeart/2005/8/layout/orgChart1"/>
    <dgm:cxn modelId="{4ABE48B5-5076-4389-8EAD-17EE9E04AD80}" type="presParOf" srcId="{9A76C2F7-F93A-46F7-9420-2C5EC502B2AB}" destId="{24E94E02-C5AA-4D5A-9D09-0FB091A3B9AA}" srcOrd="5" destOrd="0" presId="urn:microsoft.com/office/officeart/2005/8/layout/orgChart1"/>
    <dgm:cxn modelId="{F61980AA-4BD2-4E45-BA29-C176D3DD397E}" type="presParOf" srcId="{24E94E02-C5AA-4D5A-9D09-0FB091A3B9AA}" destId="{31033BCA-9579-4515-8B43-E2BE27AEDFE5}" srcOrd="0" destOrd="0" presId="urn:microsoft.com/office/officeart/2005/8/layout/orgChart1"/>
    <dgm:cxn modelId="{BBBC0CAB-073D-4061-9065-61F10CA07EE7}" type="presParOf" srcId="{31033BCA-9579-4515-8B43-E2BE27AEDFE5}" destId="{19903521-3464-492C-86B2-6E13A011FEB1}" srcOrd="0" destOrd="0" presId="urn:microsoft.com/office/officeart/2005/8/layout/orgChart1"/>
    <dgm:cxn modelId="{0ABF654D-808F-4F10-90FE-CF21455D4765}" type="presParOf" srcId="{31033BCA-9579-4515-8B43-E2BE27AEDFE5}" destId="{26FF1FAF-0F1D-4E2B-8EF2-041CF886AAB0}" srcOrd="1" destOrd="0" presId="urn:microsoft.com/office/officeart/2005/8/layout/orgChart1"/>
    <dgm:cxn modelId="{051EAEC7-5A88-4E34-B371-65C724C6AC22}" type="presParOf" srcId="{24E94E02-C5AA-4D5A-9D09-0FB091A3B9AA}" destId="{E6E10B77-C45D-4A1C-B1BC-C84CB6B62384}" srcOrd="1" destOrd="0" presId="urn:microsoft.com/office/officeart/2005/8/layout/orgChart1"/>
    <dgm:cxn modelId="{81D4A8F8-676D-4C34-BF28-1ED7485BB1B9}" type="presParOf" srcId="{E6E10B77-C45D-4A1C-B1BC-C84CB6B62384}" destId="{8EE18E2A-A525-41EF-9C95-750712DC53B6}" srcOrd="0" destOrd="0" presId="urn:microsoft.com/office/officeart/2005/8/layout/orgChart1"/>
    <dgm:cxn modelId="{7D37B94F-3769-437D-8013-2563B02C2373}" type="presParOf" srcId="{E6E10B77-C45D-4A1C-B1BC-C84CB6B62384}" destId="{D82C93A2-D295-4113-AAB7-13F54448D028}" srcOrd="1" destOrd="0" presId="urn:microsoft.com/office/officeart/2005/8/layout/orgChart1"/>
    <dgm:cxn modelId="{2EF21D53-5129-4DBB-A6B4-21BE2A81BF58}" type="presParOf" srcId="{D82C93A2-D295-4113-AAB7-13F54448D028}" destId="{2DB95F3A-7192-4035-8222-61752F35864D}" srcOrd="0" destOrd="0" presId="urn:microsoft.com/office/officeart/2005/8/layout/orgChart1"/>
    <dgm:cxn modelId="{E523DCB0-479E-410F-B075-F4C5CF761B8D}" type="presParOf" srcId="{2DB95F3A-7192-4035-8222-61752F35864D}" destId="{D625DAED-A061-4957-A968-32258EAB7FE2}" srcOrd="0" destOrd="0" presId="urn:microsoft.com/office/officeart/2005/8/layout/orgChart1"/>
    <dgm:cxn modelId="{1B51E3CF-D06D-45D5-8151-022D2E31441C}" type="presParOf" srcId="{2DB95F3A-7192-4035-8222-61752F35864D}" destId="{56CB2CF6-502A-41B9-BA4B-4949341DDE58}" srcOrd="1" destOrd="0" presId="urn:microsoft.com/office/officeart/2005/8/layout/orgChart1"/>
    <dgm:cxn modelId="{ABAD1FAE-954B-4CB3-92D2-4345A2465986}" type="presParOf" srcId="{D82C93A2-D295-4113-AAB7-13F54448D028}" destId="{0E0A358A-0BBC-462B-82C3-0ED512805A28}" srcOrd="1" destOrd="0" presId="urn:microsoft.com/office/officeart/2005/8/layout/orgChart1"/>
    <dgm:cxn modelId="{9B073B2F-0202-4A35-861E-B2409D2D5E5C}" type="presParOf" srcId="{D82C93A2-D295-4113-AAB7-13F54448D028}" destId="{FB6B7498-9DEF-4FB0-AD24-EC5CA85CD78B}" srcOrd="2" destOrd="0" presId="urn:microsoft.com/office/officeart/2005/8/layout/orgChart1"/>
    <dgm:cxn modelId="{7F4A6101-985D-4E85-9696-713E904F4B9C}" type="presParOf" srcId="{E6E10B77-C45D-4A1C-B1BC-C84CB6B62384}" destId="{04F3862F-EA0E-4D38-AD19-A14AE5160664}" srcOrd="2" destOrd="0" presId="urn:microsoft.com/office/officeart/2005/8/layout/orgChart1"/>
    <dgm:cxn modelId="{65FE3CCC-64BC-4E9D-8FEC-DB8F2FCC1C16}" type="presParOf" srcId="{E6E10B77-C45D-4A1C-B1BC-C84CB6B62384}" destId="{71FB8BFC-717F-4004-BF59-C6861631A07C}" srcOrd="3" destOrd="0" presId="urn:microsoft.com/office/officeart/2005/8/layout/orgChart1"/>
    <dgm:cxn modelId="{9F58685D-520E-4D9E-A641-4CE2053534C4}" type="presParOf" srcId="{71FB8BFC-717F-4004-BF59-C6861631A07C}" destId="{EC511D9B-01CB-4BB0-A1F4-2BAD785ADB33}" srcOrd="0" destOrd="0" presId="urn:microsoft.com/office/officeart/2005/8/layout/orgChart1"/>
    <dgm:cxn modelId="{A0A7DB87-AF16-4325-89B3-3362302EF028}" type="presParOf" srcId="{EC511D9B-01CB-4BB0-A1F4-2BAD785ADB33}" destId="{BFAFE377-7C82-46E1-9BF7-11488F372473}" srcOrd="0" destOrd="0" presId="urn:microsoft.com/office/officeart/2005/8/layout/orgChart1"/>
    <dgm:cxn modelId="{5EEF7299-FE63-4F79-8B94-440FA2616281}" type="presParOf" srcId="{EC511D9B-01CB-4BB0-A1F4-2BAD785ADB33}" destId="{C3236F86-62DD-4DA1-B601-46B3BB95BF8F}" srcOrd="1" destOrd="0" presId="urn:microsoft.com/office/officeart/2005/8/layout/orgChart1"/>
    <dgm:cxn modelId="{6E900B4A-26C1-4D95-9E52-E82A7CFB1781}" type="presParOf" srcId="{71FB8BFC-717F-4004-BF59-C6861631A07C}" destId="{CCA5541A-48DE-4FEF-B0D2-4885D2B022CD}" srcOrd="1" destOrd="0" presId="urn:microsoft.com/office/officeart/2005/8/layout/orgChart1"/>
    <dgm:cxn modelId="{23FA00F5-2BD0-4FE3-A6C3-93E56AAE9289}" type="presParOf" srcId="{71FB8BFC-717F-4004-BF59-C6861631A07C}" destId="{BAF755EB-7A25-4BDD-8048-3D0BB4FDDAFD}" srcOrd="2" destOrd="0" presId="urn:microsoft.com/office/officeart/2005/8/layout/orgChart1"/>
    <dgm:cxn modelId="{967E078E-1C9A-4FF0-9B41-717DFB44F416}" type="presParOf" srcId="{24E94E02-C5AA-4D5A-9D09-0FB091A3B9AA}" destId="{0C1D1855-C97F-4787-8140-E34F171D8674}" srcOrd="2" destOrd="0" presId="urn:microsoft.com/office/officeart/2005/8/layout/orgChart1"/>
    <dgm:cxn modelId="{376619B6-B796-4AF5-B34F-8673E58C4100}" type="presParOf" srcId="{9A76C2F7-F93A-46F7-9420-2C5EC502B2AB}" destId="{1ACA670C-1FFF-4755-AA4D-D85A6DD9410C}" srcOrd="6" destOrd="0" presId="urn:microsoft.com/office/officeart/2005/8/layout/orgChart1"/>
    <dgm:cxn modelId="{4A7E62BB-CEE6-4288-9E22-9C093BB98817}" type="presParOf" srcId="{9A76C2F7-F93A-46F7-9420-2C5EC502B2AB}" destId="{546C17B4-46E1-4D45-8ED6-5AD9D0F9509F}" srcOrd="7" destOrd="0" presId="urn:microsoft.com/office/officeart/2005/8/layout/orgChart1"/>
    <dgm:cxn modelId="{0974D04B-8E70-4E07-922A-6C328B8378A4}" type="presParOf" srcId="{546C17B4-46E1-4D45-8ED6-5AD9D0F9509F}" destId="{903BD192-5FAB-4828-895E-97A4F6A79010}" srcOrd="0" destOrd="0" presId="urn:microsoft.com/office/officeart/2005/8/layout/orgChart1"/>
    <dgm:cxn modelId="{C6FD613B-1627-4BD5-8FC9-7F3EADE4D8A7}" type="presParOf" srcId="{903BD192-5FAB-4828-895E-97A4F6A79010}" destId="{D8A46342-A06B-48EA-9C29-D323ABC2C874}" srcOrd="0" destOrd="0" presId="urn:microsoft.com/office/officeart/2005/8/layout/orgChart1"/>
    <dgm:cxn modelId="{BA301759-C645-452E-9C86-BDC578C49A3F}" type="presParOf" srcId="{903BD192-5FAB-4828-895E-97A4F6A79010}" destId="{1883708D-C0B6-420A-8D13-D6D82EC8E480}" srcOrd="1" destOrd="0" presId="urn:microsoft.com/office/officeart/2005/8/layout/orgChart1"/>
    <dgm:cxn modelId="{4984762F-60C2-42CE-A3C6-DFEFEB96AC56}" type="presParOf" srcId="{546C17B4-46E1-4D45-8ED6-5AD9D0F9509F}" destId="{C0BB0F28-2EA8-43DD-89D4-9FD3B44C219D}" srcOrd="1" destOrd="0" presId="urn:microsoft.com/office/officeart/2005/8/layout/orgChart1"/>
    <dgm:cxn modelId="{49D784EC-D9C7-431B-9665-57C1DBCEE054}" type="presParOf" srcId="{C0BB0F28-2EA8-43DD-89D4-9FD3B44C219D}" destId="{B9FC6424-436C-4E6A-99AA-CD8ACAA00D8F}" srcOrd="0" destOrd="0" presId="urn:microsoft.com/office/officeart/2005/8/layout/orgChart1"/>
    <dgm:cxn modelId="{64D5E39D-7930-4EBF-9CD1-CF1A81ADCFBC}" type="presParOf" srcId="{C0BB0F28-2EA8-43DD-89D4-9FD3B44C219D}" destId="{667DFA4F-322B-42DD-A63D-B11205E6C6A7}" srcOrd="1" destOrd="0" presId="urn:microsoft.com/office/officeart/2005/8/layout/orgChart1"/>
    <dgm:cxn modelId="{0A02A939-D0D1-4B8E-AE75-A665694357F4}" type="presParOf" srcId="{667DFA4F-322B-42DD-A63D-B11205E6C6A7}" destId="{AE477413-65CD-4AF6-9892-CD6372F0FA54}" srcOrd="0" destOrd="0" presId="urn:microsoft.com/office/officeart/2005/8/layout/orgChart1"/>
    <dgm:cxn modelId="{0D4D8B0E-160F-4E79-BE17-6D4C1B2BB454}" type="presParOf" srcId="{AE477413-65CD-4AF6-9892-CD6372F0FA54}" destId="{08893FEC-DF8B-4B31-85C5-96D093002EA4}" srcOrd="0" destOrd="0" presId="urn:microsoft.com/office/officeart/2005/8/layout/orgChart1"/>
    <dgm:cxn modelId="{D8B16E8B-D26D-46D7-B063-A3014A8E464A}" type="presParOf" srcId="{AE477413-65CD-4AF6-9892-CD6372F0FA54}" destId="{47C96891-DE98-49A2-BD4D-01BDE4570DD2}" srcOrd="1" destOrd="0" presId="urn:microsoft.com/office/officeart/2005/8/layout/orgChart1"/>
    <dgm:cxn modelId="{44BC72DF-5929-47F1-AE4D-FDC00288EAFC}" type="presParOf" srcId="{667DFA4F-322B-42DD-A63D-B11205E6C6A7}" destId="{C39F01D8-38FA-4FA2-A95C-8E6FD8B2389A}" srcOrd="1" destOrd="0" presId="urn:microsoft.com/office/officeart/2005/8/layout/orgChart1"/>
    <dgm:cxn modelId="{E677F317-BCBC-4F85-AABA-8763D6B87087}" type="presParOf" srcId="{667DFA4F-322B-42DD-A63D-B11205E6C6A7}" destId="{20B22630-56A7-4B1E-B6C0-22C8045156D3}" srcOrd="2" destOrd="0" presId="urn:microsoft.com/office/officeart/2005/8/layout/orgChart1"/>
    <dgm:cxn modelId="{5EE80F25-F60A-4CA7-A889-250E0904D06B}" type="presParOf" srcId="{C0BB0F28-2EA8-43DD-89D4-9FD3B44C219D}" destId="{93D75512-1E0A-4137-BF6A-B5550BB86E59}" srcOrd="2" destOrd="0" presId="urn:microsoft.com/office/officeart/2005/8/layout/orgChart1"/>
    <dgm:cxn modelId="{E5698B9A-6111-4427-A287-3CEDDD84EA66}" type="presParOf" srcId="{C0BB0F28-2EA8-43DD-89D4-9FD3B44C219D}" destId="{674217B6-B468-48D6-8812-007F94C6FDD3}" srcOrd="3" destOrd="0" presId="urn:microsoft.com/office/officeart/2005/8/layout/orgChart1"/>
    <dgm:cxn modelId="{B341B4C7-18CF-4A27-8E8E-494E6A415018}" type="presParOf" srcId="{674217B6-B468-48D6-8812-007F94C6FDD3}" destId="{8B1880CB-C046-4F54-AD9C-F0700C3AE9E8}" srcOrd="0" destOrd="0" presId="urn:microsoft.com/office/officeart/2005/8/layout/orgChart1"/>
    <dgm:cxn modelId="{1E3DFE63-C5AA-4AE1-B4A1-4F23C5881DBD}" type="presParOf" srcId="{8B1880CB-C046-4F54-AD9C-F0700C3AE9E8}" destId="{BFD9C08A-9A1A-4B76-A9CB-F8E823ED936D}" srcOrd="0" destOrd="0" presId="urn:microsoft.com/office/officeart/2005/8/layout/orgChart1"/>
    <dgm:cxn modelId="{CEF9FC90-BA48-4EFF-9EA7-64804C897A48}" type="presParOf" srcId="{8B1880CB-C046-4F54-AD9C-F0700C3AE9E8}" destId="{B4DEAE24-00B9-474A-B284-AF95CBCA6C2C}" srcOrd="1" destOrd="0" presId="urn:microsoft.com/office/officeart/2005/8/layout/orgChart1"/>
    <dgm:cxn modelId="{C5C71990-FB2E-4F43-88BF-415EFF691A83}" type="presParOf" srcId="{674217B6-B468-48D6-8812-007F94C6FDD3}" destId="{DB8095B2-1858-474B-854D-BE31A646AC45}" srcOrd="1" destOrd="0" presId="urn:microsoft.com/office/officeart/2005/8/layout/orgChart1"/>
    <dgm:cxn modelId="{2EE91526-3B30-4C6A-8099-6764109D3D02}" type="presParOf" srcId="{674217B6-B468-48D6-8812-007F94C6FDD3}" destId="{D5640AC4-5F8B-4ADA-A77A-A83486B67565}" srcOrd="2" destOrd="0" presId="urn:microsoft.com/office/officeart/2005/8/layout/orgChart1"/>
    <dgm:cxn modelId="{70C6293B-EB2E-4C91-86C0-52BE946DBE79}" type="presParOf" srcId="{C0BB0F28-2EA8-43DD-89D4-9FD3B44C219D}" destId="{FCB61F51-7BCC-4451-A31E-595271514CDF}" srcOrd="4" destOrd="0" presId="urn:microsoft.com/office/officeart/2005/8/layout/orgChart1"/>
    <dgm:cxn modelId="{E3E17F3F-4B3E-4FF3-BAD8-AA16BE98DB58}" type="presParOf" srcId="{C0BB0F28-2EA8-43DD-89D4-9FD3B44C219D}" destId="{08B894FB-7B48-413F-851C-C2C5632874A2}" srcOrd="5" destOrd="0" presId="urn:microsoft.com/office/officeart/2005/8/layout/orgChart1"/>
    <dgm:cxn modelId="{2DDD664A-9217-475F-82BE-91574915EDA1}" type="presParOf" srcId="{08B894FB-7B48-413F-851C-C2C5632874A2}" destId="{FFA6B072-9C24-433D-971D-C908EFB0EFFF}" srcOrd="0" destOrd="0" presId="urn:microsoft.com/office/officeart/2005/8/layout/orgChart1"/>
    <dgm:cxn modelId="{D6DCDA03-980A-4F12-93FC-74051A3F778B}" type="presParOf" srcId="{FFA6B072-9C24-433D-971D-C908EFB0EFFF}" destId="{50312FB9-1B7F-4EDC-AF71-017A11B2C79D}" srcOrd="0" destOrd="0" presId="urn:microsoft.com/office/officeart/2005/8/layout/orgChart1"/>
    <dgm:cxn modelId="{6FC2B6E8-E2E6-4100-BE92-312669B0B0F4}" type="presParOf" srcId="{FFA6B072-9C24-433D-971D-C908EFB0EFFF}" destId="{316FB3F5-91C4-4F9D-915A-6CCFFA12D130}" srcOrd="1" destOrd="0" presId="urn:microsoft.com/office/officeart/2005/8/layout/orgChart1"/>
    <dgm:cxn modelId="{E3AD6714-9186-4598-A6CD-B82C38DA3F26}" type="presParOf" srcId="{08B894FB-7B48-413F-851C-C2C5632874A2}" destId="{EB4D9E10-4059-47A5-B46E-F2C0BCF88B4C}" srcOrd="1" destOrd="0" presId="urn:microsoft.com/office/officeart/2005/8/layout/orgChart1"/>
    <dgm:cxn modelId="{0D82532B-F020-4FAD-B29B-D1827CA98EE1}" type="presParOf" srcId="{08B894FB-7B48-413F-851C-C2C5632874A2}" destId="{AB59C47B-DA3D-49A6-99D6-D2CE39B0EC79}" srcOrd="2" destOrd="0" presId="urn:microsoft.com/office/officeart/2005/8/layout/orgChart1"/>
    <dgm:cxn modelId="{72FE265A-21E0-4FAE-AE8F-31F8BC9385BF}" type="presParOf" srcId="{546C17B4-46E1-4D45-8ED6-5AD9D0F9509F}" destId="{BFAD036E-91B8-4A6A-8BF8-7566C040D92F}" srcOrd="2" destOrd="0" presId="urn:microsoft.com/office/officeart/2005/8/layout/orgChart1"/>
    <dgm:cxn modelId="{39CA2618-3664-4FEB-99C7-7432878458E4}" type="presParOf" srcId="{9A76C2F7-F93A-46F7-9420-2C5EC502B2AB}" destId="{A37FD83F-8B8E-4B83-B662-209711C23092}" srcOrd="8" destOrd="0" presId="urn:microsoft.com/office/officeart/2005/8/layout/orgChart1"/>
    <dgm:cxn modelId="{591331C3-67BB-4729-B44D-4B0F2284B878}" type="presParOf" srcId="{9A76C2F7-F93A-46F7-9420-2C5EC502B2AB}" destId="{1EEB65C1-51A9-45B0-8C55-7A45CE92FE0C}" srcOrd="9" destOrd="0" presId="urn:microsoft.com/office/officeart/2005/8/layout/orgChart1"/>
    <dgm:cxn modelId="{0D8C877A-99B3-46CE-B8AF-96AD527F0A7A}" type="presParOf" srcId="{1EEB65C1-51A9-45B0-8C55-7A45CE92FE0C}" destId="{28D8D3BC-0119-4579-A139-21469D5B7DB4}" srcOrd="0" destOrd="0" presId="urn:microsoft.com/office/officeart/2005/8/layout/orgChart1"/>
    <dgm:cxn modelId="{312EF1E6-370D-49A3-A68B-44015A2D398B}" type="presParOf" srcId="{28D8D3BC-0119-4579-A139-21469D5B7DB4}" destId="{D0D3CE1E-56E2-480F-B4E3-D3B3BF7DD815}" srcOrd="0" destOrd="0" presId="urn:microsoft.com/office/officeart/2005/8/layout/orgChart1"/>
    <dgm:cxn modelId="{E20C0D74-2B01-4E66-A247-5A73C5D26E41}" type="presParOf" srcId="{28D8D3BC-0119-4579-A139-21469D5B7DB4}" destId="{E4844A0E-59AB-4761-BB3A-5335AC446E0A}" srcOrd="1" destOrd="0" presId="urn:microsoft.com/office/officeart/2005/8/layout/orgChart1"/>
    <dgm:cxn modelId="{20320894-52AC-48E9-B9D3-E8D01AD18E62}" type="presParOf" srcId="{1EEB65C1-51A9-45B0-8C55-7A45CE92FE0C}" destId="{30B944EF-87E9-4A43-A6FB-C633738CF4C6}" srcOrd="1" destOrd="0" presId="urn:microsoft.com/office/officeart/2005/8/layout/orgChart1"/>
    <dgm:cxn modelId="{632BDE62-243B-447F-9BFA-62A24983A33A}" type="presParOf" srcId="{30B944EF-87E9-4A43-A6FB-C633738CF4C6}" destId="{2086D317-FA8A-483F-8567-A0CB4830B9AF}" srcOrd="0" destOrd="0" presId="urn:microsoft.com/office/officeart/2005/8/layout/orgChart1"/>
    <dgm:cxn modelId="{8B26743C-3A6B-466A-BC5E-A59F1891820B}" type="presParOf" srcId="{30B944EF-87E9-4A43-A6FB-C633738CF4C6}" destId="{712E1F0C-EA08-4EDE-B5E0-EEFB30E47B15}" srcOrd="1" destOrd="0" presId="urn:microsoft.com/office/officeart/2005/8/layout/orgChart1"/>
    <dgm:cxn modelId="{CD8A8735-8D5D-4B90-8AD3-62F7525A9707}" type="presParOf" srcId="{712E1F0C-EA08-4EDE-B5E0-EEFB30E47B15}" destId="{23088040-4E35-4848-925C-34A4D278AAA5}" srcOrd="0" destOrd="0" presId="urn:microsoft.com/office/officeart/2005/8/layout/orgChart1"/>
    <dgm:cxn modelId="{5C51E217-6736-4D95-B507-98C623E9B379}" type="presParOf" srcId="{23088040-4E35-4848-925C-34A4D278AAA5}" destId="{A72B8D2D-3FAE-492D-BDDC-E99F45B794D2}" srcOrd="0" destOrd="0" presId="urn:microsoft.com/office/officeart/2005/8/layout/orgChart1"/>
    <dgm:cxn modelId="{4EA9B8EF-4965-49C2-A1D6-94E69B183002}" type="presParOf" srcId="{23088040-4E35-4848-925C-34A4D278AAA5}" destId="{F6128F8B-8907-4458-8A77-45DF0BF10AFA}" srcOrd="1" destOrd="0" presId="urn:microsoft.com/office/officeart/2005/8/layout/orgChart1"/>
    <dgm:cxn modelId="{325AFDF6-AD0E-4295-BC1E-260B687EB84C}" type="presParOf" srcId="{712E1F0C-EA08-4EDE-B5E0-EEFB30E47B15}" destId="{3B47D417-E4C2-4CAD-8246-479B66B709C1}" srcOrd="1" destOrd="0" presId="urn:microsoft.com/office/officeart/2005/8/layout/orgChart1"/>
    <dgm:cxn modelId="{03D1E017-C1BE-4856-8C8A-9CB920F91984}" type="presParOf" srcId="{712E1F0C-EA08-4EDE-B5E0-EEFB30E47B15}" destId="{64917797-30C9-4BD0-85F6-90522DC91639}" srcOrd="2" destOrd="0" presId="urn:microsoft.com/office/officeart/2005/8/layout/orgChart1"/>
    <dgm:cxn modelId="{E7409F8C-3D86-4655-B76A-E8DDA2AC1166}" type="presParOf" srcId="{1EEB65C1-51A9-45B0-8C55-7A45CE92FE0C}" destId="{3EA83080-F0D9-4564-B780-59B63A6DF1B6}" srcOrd="2" destOrd="0" presId="urn:microsoft.com/office/officeart/2005/8/layout/orgChart1"/>
    <dgm:cxn modelId="{58BB0530-7071-44E7-9483-0F42E4C54CD4}" type="presParOf" srcId="{9A76C2F7-F93A-46F7-9420-2C5EC502B2AB}" destId="{3FF1A5A7-9884-4266-B932-34F1924DE83C}" srcOrd="10" destOrd="0" presId="urn:microsoft.com/office/officeart/2005/8/layout/orgChart1"/>
    <dgm:cxn modelId="{196B7023-9512-4DA5-B729-1E7EEC221DC0}" type="presParOf" srcId="{9A76C2F7-F93A-46F7-9420-2C5EC502B2AB}" destId="{CEEB03D3-6FA1-4D3A-B354-16DD54D70AC1}" srcOrd="11" destOrd="0" presId="urn:microsoft.com/office/officeart/2005/8/layout/orgChart1"/>
    <dgm:cxn modelId="{7906535A-A631-4500-9189-EFFADA0F0206}" type="presParOf" srcId="{CEEB03D3-6FA1-4D3A-B354-16DD54D70AC1}" destId="{0B5B2456-F06B-4F1A-AB1B-4459EA56A89E}" srcOrd="0" destOrd="0" presId="urn:microsoft.com/office/officeart/2005/8/layout/orgChart1"/>
    <dgm:cxn modelId="{CD911310-9000-4AD6-9958-2CC52275EFA7}" type="presParOf" srcId="{0B5B2456-F06B-4F1A-AB1B-4459EA56A89E}" destId="{AB17B1CD-EDFB-454C-AFE9-C6ABF4666DF4}" srcOrd="0" destOrd="0" presId="urn:microsoft.com/office/officeart/2005/8/layout/orgChart1"/>
    <dgm:cxn modelId="{BF59D597-0696-4276-9C31-65AFBEABB62A}" type="presParOf" srcId="{0B5B2456-F06B-4F1A-AB1B-4459EA56A89E}" destId="{9C588BC0-502E-471D-AFAC-0CF8EEA8E474}" srcOrd="1" destOrd="0" presId="urn:microsoft.com/office/officeart/2005/8/layout/orgChart1"/>
    <dgm:cxn modelId="{7AE06492-CED0-4445-BFEC-14EEBE50F4B4}" type="presParOf" srcId="{CEEB03D3-6FA1-4D3A-B354-16DD54D70AC1}" destId="{0D7A167E-FFA9-426F-86F4-E6A810A4A62A}" srcOrd="1" destOrd="0" presId="urn:microsoft.com/office/officeart/2005/8/layout/orgChart1"/>
    <dgm:cxn modelId="{7C1F5D96-828A-4DFB-BC8B-D28D78EC9817}" type="presParOf" srcId="{CEEB03D3-6FA1-4D3A-B354-16DD54D70AC1}" destId="{38411F47-36B4-49AE-B1D3-183215796A64}" srcOrd="2" destOrd="0" presId="urn:microsoft.com/office/officeart/2005/8/layout/orgChart1"/>
    <dgm:cxn modelId="{D0AAB9A1-0F17-4F3C-8A57-41FCD35A5FD2}" type="presParOf" srcId="{0CA5A596-D692-4CC7-B305-FA04132D8A7E}" destId="{8D213862-A77A-470A-905D-2E7D3B0C6D7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1A5A7-9884-4266-B932-34F1924DE83C}">
      <dsp:nvSpPr>
        <dsp:cNvPr id="0" name=""/>
        <dsp:cNvSpPr/>
      </dsp:nvSpPr>
      <dsp:spPr>
        <a:xfrm>
          <a:off x="4658201" y="1172277"/>
          <a:ext cx="3994931" cy="27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67"/>
              </a:lnTo>
              <a:lnTo>
                <a:pt x="3994931" y="138667"/>
              </a:lnTo>
              <a:lnTo>
                <a:pt x="3994931" y="2773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6D317-FA8A-483F-8567-A0CB4830B9AF}">
      <dsp:nvSpPr>
        <dsp:cNvPr id="0" name=""/>
        <dsp:cNvSpPr/>
      </dsp:nvSpPr>
      <dsp:spPr>
        <a:xfrm>
          <a:off x="6526904" y="2109931"/>
          <a:ext cx="198095" cy="60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3"/>
              </a:lnTo>
              <a:lnTo>
                <a:pt x="198095" y="607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FD83F-8B8E-4B83-B662-209711C23092}">
      <dsp:nvSpPr>
        <dsp:cNvPr id="0" name=""/>
        <dsp:cNvSpPr/>
      </dsp:nvSpPr>
      <dsp:spPr>
        <a:xfrm>
          <a:off x="4658201" y="1172277"/>
          <a:ext cx="2396959" cy="27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67"/>
              </a:lnTo>
              <a:lnTo>
                <a:pt x="2396959" y="138667"/>
              </a:lnTo>
              <a:lnTo>
                <a:pt x="2396959" y="2773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61F51-7BCC-4451-A31E-595271514CDF}">
      <dsp:nvSpPr>
        <dsp:cNvPr id="0" name=""/>
        <dsp:cNvSpPr/>
      </dsp:nvSpPr>
      <dsp:spPr>
        <a:xfrm>
          <a:off x="4928931" y="2109931"/>
          <a:ext cx="198095" cy="2482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800"/>
              </a:lnTo>
              <a:lnTo>
                <a:pt x="198095" y="24828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75512-1E0A-4137-BF6A-B5550BB86E59}">
      <dsp:nvSpPr>
        <dsp:cNvPr id="0" name=""/>
        <dsp:cNvSpPr/>
      </dsp:nvSpPr>
      <dsp:spPr>
        <a:xfrm>
          <a:off x="4928931" y="2109931"/>
          <a:ext cx="198095" cy="1545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147"/>
              </a:lnTo>
              <a:lnTo>
                <a:pt x="198095" y="1545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C6424-436C-4E6A-99AA-CD8ACAA00D8F}">
      <dsp:nvSpPr>
        <dsp:cNvPr id="0" name=""/>
        <dsp:cNvSpPr/>
      </dsp:nvSpPr>
      <dsp:spPr>
        <a:xfrm>
          <a:off x="4928931" y="2109931"/>
          <a:ext cx="198095" cy="60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3"/>
              </a:lnTo>
              <a:lnTo>
                <a:pt x="198095" y="607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A670C-1FFF-4755-AA4D-D85A6DD9410C}">
      <dsp:nvSpPr>
        <dsp:cNvPr id="0" name=""/>
        <dsp:cNvSpPr/>
      </dsp:nvSpPr>
      <dsp:spPr>
        <a:xfrm>
          <a:off x="4658201" y="1172277"/>
          <a:ext cx="798986" cy="277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67"/>
              </a:lnTo>
              <a:lnTo>
                <a:pt x="798986" y="138667"/>
              </a:lnTo>
              <a:lnTo>
                <a:pt x="798986" y="2773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3862F-EA0E-4D38-AD19-A14AE5160664}">
      <dsp:nvSpPr>
        <dsp:cNvPr id="0" name=""/>
        <dsp:cNvSpPr/>
      </dsp:nvSpPr>
      <dsp:spPr>
        <a:xfrm>
          <a:off x="3330959" y="2109931"/>
          <a:ext cx="198095" cy="1545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147"/>
              </a:lnTo>
              <a:lnTo>
                <a:pt x="198095" y="1545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18E2A-A525-41EF-9C95-750712DC53B6}">
      <dsp:nvSpPr>
        <dsp:cNvPr id="0" name=""/>
        <dsp:cNvSpPr/>
      </dsp:nvSpPr>
      <dsp:spPr>
        <a:xfrm>
          <a:off x="3330959" y="2109931"/>
          <a:ext cx="198095" cy="60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3"/>
              </a:lnTo>
              <a:lnTo>
                <a:pt x="198095" y="607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46E6F-1EB7-45C6-B6D1-C7D8EB5FA8A6}">
      <dsp:nvSpPr>
        <dsp:cNvPr id="0" name=""/>
        <dsp:cNvSpPr/>
      </dsp:nvSpPr>
      <dsp:spPr>
        <a:xfrm>
          <a:off x="3859214" y="1172277"/>
          <a:ext cx="798986" cy="277334"/>
        </a:xfrm>
        <a:custGeom>
          <a:avLst/>
          <a:gdLst/>
          <a:ahLst/>
          <a:cxnLst/>
          <a:rect l="0" t="0" r="0" b="0"/>
          <a:pathLst>
            <a:path>
              <a:moveTo>
                <a:pt x="798986" y="0"/>
              </a:moveTo>
              <a:lnTo>
                <a:pt x="798986" y="138667"/>
              </a:lnTo>
              <a:lnTo>
                <a:pt x="0" y="138667"/>
              </a:lnTo>
              <a:lnTo>
                <a:pt x="0" y="2773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0DF9-08FB-472E-9D6C-D396F70985A6}">
      <dsp:nvSpPr>
        <dsp:cNvPr id="0" name=""/>
        <dsp:cNvSpPr/>
      </dsp:nvSpPr>
      <dsp:spPr>
        <a:xfrm>
          <a:off x="1732986" y="2109931"/>
          <a:ext cx="198095" cy="2482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800"/>
              </a:lnTo>
              <a:lnTo>
                <a:pt x="198095" y="24828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CF759-3285-4981-99DD-00F4C5D49284}">
      <dsp:nvSpPr>
        <dsp:cNvPr id="0" name=""/>
        <dsp:cNvSpPr/>
      </dsp:nvSpPr>
      <dsp:spPr>
        <a:xfrm>
          <a:off x="1732986" y="2109931"/>
          <a:ext cx="198095" cy="1545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147"/>
              </a:lnTo>
              <a:lnTo>
                <a:pt x="198095" y="1545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79141-16BD-465A-BCB3-2FFF90CE8009}">
      <dsp:nvSpPr>
        <dsp:cNvPr id="0" name=""/>
        <dsp:cNvSpPr/>
      </dsp:nvSpPr>
      <dsp:spPr>
        <a:xfrm>
          <a:off x="1732986" y="2109931"/>
          <a:ext cx="198095" cy="60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3"/>
              </a:lnTo>
              <a:lnTo>
                <a:pt x="198095" y="607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9AF56-4D96-4418-95FB-BC07BA7FFCD1}">
      <dsp:nvSpPr>
        <dsp:cNvPr id="0" name=""/>
        <dsp:cNvSpPr/>
      </dsp:nvSpPr>
      <dsp:spPr>
        <a:xfrm>
          <a:off x="2261241" y="1172277"/>
          <a:ext cx="2396959" cy="277334"/>
        </a:xfrm>
        <a:custGeom>
          <a:avLst/>
          <a:gdLst/>
          <a:ahLst/>
          <a:cxnLst/>
          <a:rect l="0" t="0" r="0" b="0"/>
          <a:pathLst>
            <a:path>
              <a:moveTo>
                <a:pt x="2396959" y="0"/>
              </a:moveTo>
              <a:lnTo>
                <a:pt x="2396959" y="138667"/>
              </a:lnTo>
              <a:lnTo>
                <a:pt x="0" y="138667"/>
              </a:lnTo>
              <a:lnTo>
                <a:pt x="0" y="2773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06BBF-11ED-441C-80BA-EA4B5D8363F8}">
      <dsp:nvSpPr>
        <dsp:cNvPr id="0" name=""/>
        <dsp:cNvSpPr/>
      </dsp:nvSpPr>
      <dsp:spPr>
        <a:xfrm>
          <a:off x="135013" y="2109931"/>
          <a:ext cx="198095" cy="2482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800"/>
              </a:lnTo>
              <a:lnTo>
                <a:pt x="198095" y="248280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96F46-1262-4DCB-9DD6-3461DF5DB19C}">
      <dsp:nvSpPr>
        <dsp:cNvPr id="0" name=""/>
        <dsp:cNvSpPr/>
      </dsp:nvSpPr>
      <dsp:spPr>
        <a:xfrm>
          <a:off x="135013" y="2109931"/>
          <a:ext cx="198095" cy="1545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147"/>
              </a:lnTo>
              <a:lnTo>
                <a:pt x="198095" y="15451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FD10E-571F-4082-B101-8BFF4EE29487}">
      <dsp:nvSpPr>
        <dsp:cNvPr id="0" name=""/>
        <dsp:cNvSpPr/>
      </dsp:nvSpPr>
      <dsp:spPr>
        <a:xfrm>
          <a:off x="135013" y="2109931"/>
          <a:ext cx="198095" cy="607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493"/>
              </a:lnTo>
              <a:lnTo>
                <a:pt x="198095" y="607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95EAB-658E-4027-B962-75A492ACDCAC}">
      <dsp:nvSpPr>
        <dsp:cNvPr id="0" name=""/>
        <dsp:cNvSpPr/>
      </dsp:nvSpPr>
      <dsp:spPr>
        <a:xfrm>
          <a:off x="663269" y="1172277"/>
          <a:ext cx="3994931" cy="277334"/>
        </a:xfrm>
        <a:custGeom>
          <a:avLst/>
          <a:gdLst/>
          <a:ahLst/>
          <a:cxnLst/>
          <a:rect l="0" t="0" r="0" b="0"/>
          <a:pathLst>
            <a:path>
              <a:moveTo>
                <a:pt x="3994931" y="0"/>
              </a:moveTo>
              <a:lnTo>
                <a:pt x="3994931" y="138667"/>
              </a:lnTo>
              <a:lnTo>
                <a:pt x="0" y="138667"/>
              </a:lnTo>
              <a:lnTo>
                <a:pt x="0" y="2773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70E2B-B31C-479E-BCA1-79874426C111}">
      <dsp:nvSpPr>
        <dsp:cNvPr id="0" name=""/>
        <dsp:cNvSpPr/>
      </dsp:nvSpPr>
      <dsp:spPr>
        <a:xfrm>
          <a:off x="3997881" y="511958"/>
          <a:ext cx="1320638" cy="6603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</a:t>
          </a:r>
        </a:p>
      </dsp:txBody>
      <dsp:txXfrm>
        <a:off x="3997881" y="511958"/>
        <a:ext cx="1320638" cy="660319"/>
      </dsp:txXfrm>
    </dsp:sp>
    <dsp:sp modelId="{C698E679-64EC-4548-B8F0-C5BA3E80C349}">
      <dsp:nvSpPr>
        <dsp:cNvPr id="0" name=""/>
        <dsp:cNvSpPr/>
      </dsp:nvSpPr>
      <dsp:spPr>
        <a:xfrm>
          <a:off x="2949" y="1449611"/>
          <a:ext cx="1320638" cy="660319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Code Matcher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949" y="1449611"/>
        <a:ext cx="1320638" cy="660319"/>
      </dsp:txXfrm>
    </dsp:sp>
    <dsp:sp modelId="{3708576D-CAA2-4F63-942F-1533BE069CDB}">
      <dsp:nvSpPr>
        <dsp:cNvPr id="0" name=""/>
        <dsp:cNvSpPr/>
      </dsp:nvSpPr>
      <dsp:spPr>
        <a:xfrm>
          <a:off x="333109" y="2387265"/>
          <a:ext cx="1320638" cy="660319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Labeled Training and Test Datasets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33109" y="2387265"/>
        <a:ext cx="1320638" cy="660319"/>
      </dsp:txXfrm>
    </dsp:sp>
    <dsp:sp modelId="{67A14B1A-6F58-4D09-9203-C788831F8309}">
      <dsp:nvSpPr>
        <dsp:cNvPr id="0" name=""/>
        <dsp:cNvSpPr/>
      </dsp:nvSpPr>
      <dsp:spPr>
        <a:xfrm>
          <a:off x="333109" y="3324918"/>
          <a:ext cx="1320638" cy="660319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Trained Neural Network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33109" y="3324918"/>
        <a:ext cx="1320638" cy="660319"/>
      </dsp:txXfrm>
    </dsp:sp>
    <dsp:sp modelId="{120C2429-ACA9-40B4-B679-91DE2298A65F}">
      <dsp:nvSpPr>
        <dsp:cNvPr id="0" name=""/>
        <dsp:cNvSpPr/>
      </dsp:nvSpPr>
      <dsp:spPr>
        <a:xfrm>
          <a:off x="333109" y="4262572"/>
          <a:ext cx="1320638" cy="660319"/>
        </a:xfrm>
        <a:prstGeom prst="rect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Code timestamp Identification algorithm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33109" y="4262572"/>
        <a:ext cx="1320638" cy="660319"/>
      </dsp:txXfrm>
    </dsp:sp>
    <dsp:sp modelId="{F3A13A9B-6A0B-40FE-BE96-CF3C8AA96C85}">
      <dsp:nvSpPr>
        <dsp:cNvPr id="0" name=""/>
        <dsp:cNvSpPr/>
      </dsp:nvSpPr>
      <dsp:spPr>
        <a:xfrm>
          <a:off x="1600922" y="1449611"/>
          <a:ext cx="1320638" cy="660319"/>
        </a:xfrm>
        <a:prstGeom prst="rect">
          <a:avLst/>
        </a:prstGeom>
        <a:solidFill>
          <a:srgbClr val="33993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Slide Matcher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600922" y="1449611"/>
        <a:ext cx="1320638" cy="660319"/>
      </dsp:txXfrm>
    </dsp:sp>
    <dsp:sp modelId="{FBBA6F80-1EAE-46E0-A7F4-492B8DFF8E8A}">
      <dsp:nvSpPr>
        <dsp:cNvPr id="0" name=""/>
        <dsp:cNvSpPr/>
      </dsp:nvSpPr>
      <dsp:spPr>
        <a:xfrm>
          <a:off x="1931082" y="2387265"/>
          <a:ext cx="1320638" cy="660319"/>
        </a:xfrm>
        <a:prstGeom prst="rect">
          <a:avLst/>
        </a:prstGeom>
        <a:solidFill>
          <a:srgbClr val="33993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Text Detection Algorithm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931082" y="2387265"/>
        <a:ext cx="1320638" cy="660319"/>
      </dsp:txXfrm>
    </dsp:sp>
    <dsp:sp modelId="{FDBEC47C-BE68-4852-826C-6C2AF735E593}">
      <dsp:nvSpPr>
        <dsp:cNvPr id="0" name=""/>
        <dsp:cNvSpPr/>
      </dsp:nvSpPr>
      <dsp:spPr>
        <a:xfrm>
          <a:off x="1931082" y="3324918"/>
          <a:ext cx="1320638" cy="660319"/>
        </a:xfrm>
        <a:prstGeom prst="rect">
          <a:avLst/>
        </a:prstGeom>
        <a:solidFill>
          <a:srgbClr val="33993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Algorithm to Enhance Frame Resolution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931082" y="3324918"/>
        <a:ext cx="1320638" cy="660319"/>
      </dsp:txXfrm>
    </dsp:sp>
    <dsp:sp modelId="{3C18EA8C-5A9C-46A8-94E6-DA40BAB8436D}">
      <dsp:nvSpPr>
        <dsp:cNvPr id="0" name=""/>
        <dsp:cNvSpPr/>
      </dsp:nvSpPr>
      <dsp:spPr>
        <a:xfrm>
          <a:off x="1931082" y="4262572"/>
          <a:ext cx="1320638" cy="660319"/>
        </a:xfrm>
        <a:prstGeom prst="rect">
          <a:avLst/>
        </a:prstGeom>
        <a:solidFill>
          <a:srgbClr val="33993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Text Binarization algorithm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931082" y="4262572"/>
        <a:ext cx="1320638" cy="660319"/>
      </dsp:txXfrm>
    </dsp:sp>
    <dsp:sp modelId="{19903521-3464-492C-86B2-6E13A011FEB1}">
      <dsp:nvSpPr>
        <dsp:cNvPr id="0" name=""/>
        <dsp:cNvSpPr/>
      </dsp:nvSpPr>
      <dsp:spPr>
        <a:xfrm>
          <a:off x="3198895" y="1449611"/>
          <a:ext cx="1320638" cy="660319"/>
        </a:xfrm>
        <a:prstGeom prst="rect">
          <a:avLst/>
        </a:prstGeom>
        <a:solidFill>
          <a:srgbClr val="7030A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Video Segmenter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198895" y="1449611"/>
        <a:ext cx="1320638" cy="660319"/>
      </dsp:txXfrm>
    </dsp:sp>
    <dsp:sp modelId="{D625DAED-A061-4957-A968-32258EAB7FE2}">
      <dsp:nvSpPr>
        <dsp:cNvPr id="0" name=""/>
        <dsp:cNvSpPr/>
      </dsp:nvSpPr>
      <dsp:spPr>
        <a:xfrm>
          <a:off x="3529054" y="2387265"/>
          <a:ext cx="1320638" cy="660319"/>
        </a:xfrm>
        <a:prstGeom prst="rect">
          <a:avLst/>
        </a:prstGeom>
        <a:solidFill>
          <a:srgbClr val="7030A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Transcription Extractor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29054" y="2387265"/>
        <a:ext cx="1320638" cy="660319"/>
      </dsp:txXfrm>
    </dsp:sp>
    <dsp:sp modelId="{BFAFE377-7C82-46E1-9BF7-11488F372473}">
      <dsp:nvSpPr>
        <dsp:cNvPr id="0" name=""/>
        <dsp:cNvSpPr/>
      </dsp:nvSpPr>
      <dsp:spPr>
        <a:xfrm>
          <a:off x="3529054" y="3324918"/>
          <a:ext cx="1320638" cy="660319"/>
        </a:xfrm>
        <a:prstGeom prst="rect">
          <a:avLst/>
        </a:prstGeom>
        <a:solidFill>
          <a:srgbClr val="7030A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Topic Segmentation Algorithm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3529054" y="3324918"/>
        <a:ext cx="1320638" cy="660319"/>
      </dsp:txXfrm>
    </dsp:sp>
    <dsp:sp modelId="{D8A46342-A06B-48EA-9C29-D323ABC2C874}">
      <dsp:nvSpPr>
        <dsp:cNvPr id="0" name=""/>
        <dsp:cNvSpPr/>
      </dsp:nvSpPr>
      <dsp:spPr>
        <a:xfrm>
          <a:off x="4796868" y="1449611"/>
          <a:ext cx="1320638" cy="660319"/>
        </a:xfrm>
        <a:prstGeom prst="rect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Question Generator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796868" y="1449611"/>
        <a:ext cx="1320638" cy="660319"/>
      </dsp:txXfrm>
    </dsp:sp>
    <dsp:sp modelId="{08893FEC-DF8B-4B31-85C5-96D093002EA4}">
      <dsp:nvSpPr>
        <dsp:cNvPr id="0" name=""/>
        <dsp:cNvSpPr/>
      </dsp:nvSpPr>
      <dsp:spPr>
        <a:xfrm>
          <a:off x="5127027" y="2387265"/>
          <a:ext cx="1320638" cy="660319"/>
        </a:xfrm>
        <a:prstGeom prst="rect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Domain Specific Ontology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127027" y="2387265"/>
        <a:ext cx="1320638" cy="660319"/>
      </dsp:txXfrm>
    </dsp:sp>
    <dsp:sp modelId="{BFD9C08A-9A1A-4B76-A9CB-F8E823ED936D}">
      <dsp:nvSpPr>
        <dsp:cNvPr id="0" name=""/>
        <dsp:cNvSpPr/>
      </dsp:nvSpPr>
      <dsp:spPr>
        <a:xfrm>
          <a:off x="5127027" y="3324918"/>
          <a:ext cx="1320638" cy="660319"/>
        </a:xfrm>
        <a:prstGeom prst="rect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Question Generation Algorithm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127027" y="3324918"/>
        <a:ext cx="1320638" cy="660319"/>
      </dsp:txXfrm>
    </dsp:sp>
    <dsp:sp modelId="{50312FB9-1B7F-4EDC-AF71-017A11B2C79D}">
      <dsp:nvSpPr>
        <dsp:cNvPr id="0" name=""/>
        <dsp:cNvSpPr/>
      </dsp:nvSpPr>
      <dsp:spPr>
        <a:xfrm>
          <a:off x="5127027" y="4262572"/>
          <a:ext cx="1320638" cy="660319"/>
        </a:xfrm>
        <a:prstGeom prst="rect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</a:rPr>
            <a:t>Distractor Generation Algorithm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127027" y="4262572"/>
        <a:ext cx="1320638" cy="660319"/>
      </dsp:txXfrm>
    </dsp:sp>
    <dsp:sp modelId="{D0D3CE1E-56E2-480F-B4E3-D3B3BF7DD815}">
      <dsp:nvSpPr>
        <dsp:cNvPr id="0" name=""/>
        <dsp:cNvSpPr/>
      </dsp:nvSpPr>
      <dsp:spPr>
        <a:xfrm>
          <a:off x="6394840" y="1449611"/>
          <a:ext cx="1320638" cy="660319"/>
        </a:xfrm>
        <a:prstGeom prst="rect">
          <a:avLst/>
        </a:prstGeom>
        <a:solidFill>
          <a:srgbClr val="FF0066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Audio Enhancer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394840" y="1449611"/>
        <a:ext cx="1320638" cy="660319"/>
      </dsp:txXfrm>
    </dsp:sp>
    <dsp:sp modelId="{A72B8D2D-3FAE-492D-BDDC-E99F45B794D2}">
      <dsp:nvSpPr>
        <dsp:cNvPr id="0" name=""/>
        <dsp:cNvSpPr/>
      </dsp:nvSpPr>
      <dsp:spPr>
        <a:xfrm>
          <a:off x="6725000" y="2387265"/>
          <a:ext cx="1320638" cy="660319"/>
        </a:xfrm>
        <a:prstGeom prst="rect">
          <a:avLst/>
        </a:prstGeom>
        <a:solidFill>
          <a:srgbClr val="FF0066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chemeClr val="bg1"/>
              </a:solidFill>
            </a:rPr>
            <a:t>Algorithm to compute noise and noisy speech spectrums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6725000" y="2387265"/>
        <a:ext cx="1320638" cy="660319"/>
      </dsp:txXfrm>
    </dsp:sp>
    <dsp:sp modelId="{AB17B1CD-EDFB-454C-AFE9-C6ABF4666DF4}">
      <dsp:nvSpPr>
        <dsp:cNvPr id="0" name=""/>
        <dsp:cNvSpPr/>
      </dsp:nvSpPr>
      <dsp:spPr>
        <a:xfrm>
          <a:off x="7992813" y="1449611"/>
          <a:ext cx="1320638" cy="660319"/>
        </a:xfrm>
        <a:prstGeom prst="rect">
          <a:avLst/>
        </a:prstGeom>
        <a:solidFill>
          <a:srgbClr val="00B0F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Web Application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7992813" y="1449611"/>
        <a:ext cx="1320638" cy="660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2053E-63C9-4DF6-8A71-CF8EE096B4F0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994A-35B7-424A-A0D8-56133F6F6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https://www2.le.ac.uk/services/reflect/how-can-reflect-help-learning-and-teaching/recording-lectures/advice-for-students-on-how-to-use-recordings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D994A-35B7-424A-A0D8-56133F6F62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2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5BD86-3459-47D7-89E8-8570F2BED4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383500"/>
            <a:ext cx="9144000" cy="2456476"/>
          </a:xfrm>
          <a:solidFill>
            <a:srgbClr val="002060">
              <a:alpha val="91000"/>
            </a:srgbClr>
          </a:solidFill>
          <a:ln w="76200">
            <a:solidFill>
              <a:schemeClr val="bg1"/>
            </a:solidFill>
          </a:ln>
          <a:effectLst>
            <a:outerShdw blurRad="330200" dist="38100" dir="8460000" sx="101000" sy="101000" algn="tr" rotWithShape="0">
              <a:prstClr val="black">
                <a:alpha val="74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Platform for Improving Searchability and Interactivity of Recorded Lectures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7293" y="5223476"/>
            <a:ext cx="1997413" cy="434340"/>
          </a:xfrm>
          <a:solidFill>
            <a:srgbClr val="002060">
              <a:alpha val="91000"/>
            </a:srgbClr>
          </a:solidFill>
          <a:ln w="57150">
            <a:solidFill>
              <a:schemeClr val="bg1"/>
            </a:solidFill>
          </a:ln>
          <a:effectLst>
            <a:outerShdw blurRad="76200" dist="635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Group 19-087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Core Modules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9A7B18-C175-44BA-8CD5-2EE679C07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034" y="1053326"/>
            <a:ext cx="7738334" cy="60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0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>
            <a:off x="2774119" y="2359254"/>
            <a:ext cx="33218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Source Code Matching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66968" y="1889952"/>
            <a:ext cx="1449234" cy="999368"/>
            <a:chOff x="7847166" y="1237810"/>
            <a:chExt cx="2699170" cy="186130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47166" y="1237810"/>
              <a:ext cx="2699170" cy="1861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11848" y="1388196"/>
              <a:ext cx="1765800" cy="1560529"/>
            </a:xfrm>
            <a:prstGeom prst="rect">
              <a:avLst/>
            </a:prstGeom>
            <a:effectLst>
              <a:softEdge rad="0"/>
            </a:effectLst>
          </p:spPr>
        </p:pic>
      </p:grpSp>
      <p:grpSp>
        <p:nvGrpSpPr>
          <p:cNvPr id="9" name="Group 8"/>
          <p:cNvGrpSpPr/>
          <p:nvPr/>
        </p:nvGrpSpPr>
        <p:grpSpPr>
          <a:xfrm>
            <a:off x="1140264" y="1563017"/>
            <a:ext cx="1481305" cy="1229272"/>
            <a:chOff x="4425852" y="1465764"/>
            <a:chExt cx="2167961" cy="1799100"/>
          </a:xfrm>
        </p:grpSpPr>
        <p:grpSp>
          <p:nvGrpSpPr>
            <p:cNvPr id="7" name="Group 6"/>
            <p:cNvGrpSpPr/>
            <p:nvPr/>
          </p:nvGrpSpPr>
          <p:grpSpPr>
            <a:xfrm>
              <a:off x="4425852" y="1465764"/>
              <a:ext cx="1517748" cy="1046614"/>
              <a:chOff x="3589273" y="3531138"/>
              <a:chExt cx="4508518" cy="310899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9273" y="3531138"/>
                <a:ext cx="4508518" cy="310899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91388" y="3935554"/>
                <a:ext cx="2704289" cy="2300169"/>
              </a:xfrm>
              <a:prstGeom prst="rect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737021" y="1821231"/>
              <a:ext cx="1517748" cy="1046614"/>
              <a:chOff x="3589273" y="3531138"/>
              <a:chExt cx="4508518" cy="310899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9273" y="3531138"/>
                <a:ext cx="4508518" cy="310899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91388" y="3935554"/>
                <a:ext cx="2704289" cy="2300169"/>
              </a:xfrm>
              <a:prstGeom prst="rect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076065" y="2218250"/>
              <a:ext cx="1517748" cy="1046614"/>
              <a:chOff x="3589273" y="3531138"/>
              <a:chExt cx="4508518" cy="310899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9273" y="3531138"/>
                <a:ext cx="4508518" cy="310899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91388" y="3935554"/>
                <a:ext cx="2704289" cy="2300169"/>
              </a:xfrm>
              <a:prstGeom prst="rect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</p:pic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8840" y="1631012"/>
            <a:ext cx="1421654" cy="14216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525" y="3139415"/>
            <a:ext cx="1323237" cy="1323237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745" y="4813342"/>
            <a:ext cx="1030818" cy="1030818"/>
          </a:xfrm>
          <a:prstGeom prst="rect">
            <a:avLst/>
          </a:prstGeom>
        </p:spPr>
      </p:pic>
      <p:sp>
        <p:nvSpPr>
          <p:cNvPr id="41" name="Snip Diagonal Corner Rectangle 40"/>
          <p:cNvSpPr/>
          <p:nvPr/>
        </p:nvSpPr>
        <p:spPr>
          <a:xfrm>
            <a:off x="5538945" y="4822895"/>
            <a:ext cx="2903128" cy="1040860"/>
          </a:xfrm>
          <a:prstGeom prst="snip2DiagRect">
            <a:avLst>
              <a:gd name="adj1" fmla="val 0"/>
              <a:gd name="adj2" fmla="val 2881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Matching Algorithm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94562" y="5343324"/>
            <a:ext cx="275292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61451" y="3872818"/>
            <a:ext cx="2908217" cy="1210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978417" y="2970065"/>
            <a:ext cx="1" cy="1689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32922" y="4743160"/>
            <a:ext cx="1777474" cy="1200329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&lt;output&gt;</a:t>
            </a:r>
          </a:p>
          <a:p>
            <a:r>
              <a:rPr lang="en-US" dirty="0"/>
              <a:t>     &lt;line/&gt;</a:t>
            </a:r>
          </a:p>
          <a:p>
            <a:r>
              <a:rPr lang="en-US" dirty="0"/>
              <a:t>     &lt;timestamp/&gt;</a:t>
            </a:r>
          </a:p>
          <a:p>
            <a:r>
              <a:rPr lang="en-US" dirty="0"/>
              <a:t>&lt;/output &gt;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550173" y="5343324"/>
            <a:ext cx="11350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28338" y="2745183"/>
            <a:ext cx="163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Frames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2856" y="4223508"/>
            <a:ext cx="174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Extracted Audio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25921" y="5841252"/>
            <a:ext cx="173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Code File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31524" y="2950993"/>
            <a:ext cx="164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59274" y="1489312"/>
            <a:ext cx="246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Frames Containing Code</a:t>
            </a:r>
          </a:p>
        </p:txBody>
      </p:sp>
    </p:spTree>
    <p:extLst>
      <p:ext uri="{BB962C8B-B14F-4D97-AF65-F5344CB8AC3E}">
        <p14:creationId xmlns:p14="http://schemas.microsoft.com/office/powerpoint/2010/main" val="2216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Topic Generation and Video Segmentation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B09A3-3841-48D2-9977-BD5CA8A52AAD}"/>
              </a:ext>
            </a:extLst>
          </p:cNvPr>
          <p:cNvSpPr txBox="1"/>
          <p:nvPr/>
        </p:nvSpPr>
        <p:spPr>
          <a:xfrm>
            <a:off x="491897" y="1270192"/>
            <a:ext cx="11196320" cy="129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>
                <a:cs typeface="Calibri"/>
              </a:rPr>
              <a:t>Extracts timestamped transcripts.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>
                <a:cs typeface="Calibri"/>
              </a:rPr>
              <a:t>Identifies topic transitions and segment the videos into cohesive topic units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>
                <a:cs typeface="Calibri"/>
              </a:rPr>
              <a:t>Enables easier information searching and reduce learning time</a:t>
            </a:r>
          </a:p>
        </p:txBody>
      </p:sp>
      <p:pic>
        <p:nvPicPr>
          <p:cNvPr id="2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82AA32F6-96AF-4287-924B-EE224191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1984" y="2726362"/>
            <a:ext cx="9773727" cy="38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Automatic Question Generation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97B312-D37C-4DE1-84D2-B8E28644D92E}"/>
              </a:ext>
            </a:extLst>
          </p:cNvPr>
          <p:cNvGrpSpPr/>
          <p:nvPr/>
        </p:nvGrpSpPr>
        <p:grpSpPr>
          <a:xfrm>
            <a:off x="2181907" y="2318514"/>
            <a:ext cx="7828185" cy="3087622"/>
            <a:chOff x="3797" y="0"/>
            <a:chExt cx="4888243" cy="1851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16DC69-7F13-41FD-BD93-CE2EFC73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7640" y="1021080"/>
              <a:ext cx="434340" cy="434340"/>
            </a:xfrm>
            <a:prstGeom prst="rect">
              <a:avLst/>
            </a:prstGeom>
          </p:spPr>
        </p:pic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F2876ED2-C744-4712-8E47-C7D053A19D4A}"/>
                </a:ext>
              </a:extLst>
            </p:cNvPr>
            <p:cNvSpPr/>
            <p:nvPr/>
          </p:nvSpPr>
          <p:spPr>
            <a:xfrm>
              <a:off x="22860" y="243840"/>
              <a:ext cx="655320" cy="35052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Transcript</a:t>
              </a:r>
              <a:endParaRPr lang="en-US" sz="12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sp>
          <p:nvSpPr>
            <p:cNvPr id="7" name="Flowchart: Multidocument 6">
              <a:extLst>
                <a:ext uri="{FF2B5EF4-FFF2-40B4-BE49-F238E27FC236}">
                  <a16:creationId xmlns:a16="http://schemas.microsoft.com/office/drawing/2014/main" id="{4DE8547A-8891-4F9F-B8BC-A8914EA4FACC}"/>
                </a:ext>
              </a:extLst>
            </p:cNvPr>
            <p:cNvSpPr/>
            <p:nvPr/>
          </p:nvSpPr>
          <p:spPr>
            <a:xfrm>
              <a:off x="1173480" y="594360"/>
              <a:ext cx="1099880" cy="62484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</a:rPr>
                <a:t>Extracted Sentences and Words</a:t>
              </a:r>
              <a:endPara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86F6FE-D689-4620-9EB9-3BAC92ED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8160" y="1097280"/>
              <a:ext cx="411480" cy="4114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FBE0C1-D920-4797-9917-113F56DE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6060" y="541020"/>
              <a:ext cx="708660" cy="70866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4BCCE1-639A-442D-ADCA-48D02DE71557}"/>
                </a:ext>
              </a:extLst>
            </p:cNvPr>
            <p:cNvCxnSpPr/>
            <p:nvPr/>
          </p:nvCxnSpPr>
          <p:spPr>
            <a:xfrm>
              <a:off x="777240" y="457200"/>
              <a:ext cx="335280" cy="39624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CC0203-7439-4E58-904B-0C332F1C0AF1}"/>
                </a:ext>
              </a:extLst>
            </p:cNvPr>
            <p:cNvCxnSpPr/>
            <p:nvPr/>
          </p:nvCxnSpPr>
          <p:spPr>
            <a:xfrm flipV="1">
              <a:off x="701040" y="922020"/>
              <a:ext cx="426720" cy="3124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19C23-0F82-455F-9010-D6F6B06EF7E0}"/>
                </a:ext>
              </a:extLst>
            </p:cNvPr>
            <p:cNvGrpSpPr/>
            <p:nvPr/>
          </p:nvGrpSpPr>
          <p:grpSpPr>
            <a:xfrm>
              <a:off x="4189091" y="0"/>
              <a:ext cx="624840" cy="689147"/>
              <a:chOff x="-2398" y="0"/>
              <a:chExt cx="784860" cy="86563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6A189C9-BCC6-418B-8EEE-166E96765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240" y="0"/>
                <a:ext cx="723900" cy="723900"/>
              </a:xfrm>
              <a:prstGeom prst="rect">
                <a:avLst/>
              </a:prstGeom>
            </p:spPr>
          </p:pic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16187301-41AC-484E-A9E5-5DCB0BB1CCA8}"/>
                  </a:ext>
                </a:extLst>
              </p:cNvPr>
              <p:cNvSpPr txBox="1"/>
              <p:nvPr/>
            </p:nvSpPr>
            <p:spPr>
              <a:xfrm>
                <a:off x="-2398" y="562068"/>
                <a:ext cx="784860" cy="30356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>
                    <a:effectLst/>
                    <a:latin typeface="+mj-lt"/>
                    <a:ea typeface="Times New Roman" panose="02020603050405020304" pitchFamily="18" charset="0"/>
                  </a:rPr>
                  <a:t>Ontology</a:t>
                </a:r>
                <a:endParaRPr lang="en-US" sz="1200">
                  <a:effectLst/>
                  <a:latin typeface="+mj-lt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5BF00B2A-6089-4D76-BC2A-E911082E5DD5}"/>
                </a:ext>
              </a:extLst>
            </p:cNvPr>
            <p:cNvSpPr txBox="1"/>
            <p:nvPr/>
          </p:nvSpPr>
          <p:spPr>
            <a:xfrm>
              <a:off x="3797" y="1455419"/>
              <a:ext cx="723900" cy="396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Reference materials</a:t>
              </a:r>
              <a:endParaRPr lang="en-US" sz="28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B3BE08-15E8-4E6F-9292-4F882998A8F8}"/>
                </a:ext>
              </a:extLst>
            </p:cNvPr>
            <p:cNvCxnSpPr/>
            <p:nvPr/>
          </p:nvCxnSpPr>
          <p:spPr>
            <a:xfrm>
              <a:off x="3611880" y="1028700"/>
              <a:ext cx="591252" cy="304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6F26BF-0B3B-4FDC-A8EB-A9EAEE0ECA62}"/>
                </a:ext>
              </a:extLst>
            </p:cNvPr>
            <p:cNvCxnSpPr/>
            <p:nvPr/>
          </p:nvCxnSpPr>
          <p:spPr>
            <a:xfrm flipV="1">
              <a:off x="3596640" y="388620"/>
              <a:ext cx="525780" cy="4267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DC0C5E-2C2C-4FC9-9DE3-1152F3ACFBCE}"/>
                </a:ext>
              </a:extLst>
            </p:cNvPr>
            <p:cNvCxnSpPr/>
            <p:nvPr/>
          </p:nvCxnSpPr>
          <p:spPr>
            <a:xfrm flipH="1">
              <a:off x="3672840" y="495300"/>
              <a:ext cx="495300" cy="4114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EF3E743-1E0B-4FED-A5B7-3DBB4B8B367A}"/>
                </a:ext>
              </a:extLst>
            </p:cNvPr>
            <p:cNvSpPr txBox="1"/>
            <p:nvPr/>
          </p:nvSpPr>
          <p:spPr>
            <a:xfrm>
              <a:off x="2484120" y="1257301"/>
              <a:ext cx="1272540" cy="5334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Question generation and distractor selection</a:t>
              </a:r>
              <a:endParaRPr lang="en-US" sz="28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277621-B102-4743-AF8F-2D8993DFB5B9}"/>
                </a:ext>
              </a:extLst>
            </p:cNvPr>
            <p:cNvCxnSpPr/>
            <p:nvPr/>
          </p:nvCxnSpPr>
          <p:spPr>
            <a:xfrm>
              <a:off x="2286000" y="838200"/>
              <a:ext cx="47244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888CF07B-7B29-4DC3-8CC8-1BCDB60CDD51}"/>
                </a:ext>
              </a:extLst>
            </p:cNvPr>
            <p:cNvSpPr txBox="1"/>
            <p:nvPr/>
          </p:nvSpPr>
          <p:spPr>
            <a:xfrm>
              <a:off x="4168140" y="1455420"/>
              <a:ext cx="723900" cy="396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+mj-lt"/>
                  <a:ea typeface="Times New Roman" panose="02020603050405020304" pitchFamily="18" charset="0"/>
                </a:rPr>
                <a:t>Question Items</a:t>
              </a:r>
              <a:endParaRPr lang="en-US" sz="2800">
                <a:effectLst/>
                <a:latin typeface="+mj-lt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8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  Synchronization of lecture video and slides </a:t>
            </a:r>
            <a:r>
              <a:rPr lang="en-US" sz="4000" b="1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7B457C-CC52-4EE7-B79E-0B1A02CB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455" y="2203704"/>
            <a:ext cx="9304575" cy="34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   Noise Removal </a:t>
            </a:r>
            <a:r>
              <a:rPr lang="en-US" sz="4000" b="1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045218-54D3-41F6-90AA-53E7F109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8250" y="2824939"/>
            <a:ext cx="8451010" cy="18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   Work Breakdown Structure </a:t>
            </a:r>
            <a:r>
              <a:rPr lang="en-US" sz="4000" b="1" dirty="0">
                <a:solidFill>
                  <a:schemeClr val="bg1"/>
                </a:solidFill>
              </a:rPr>
              <a:t> 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7582192"/>
              </p:ext>
            </p:extLst>
          </p:nvPr>
        </p:nvGraphicFramePr>
        <p:xfrm>
          <a:off x="1437799" y="1122264"/>
          <a:ext cx="9316402" cy="543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12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   Gantt Chart </a:t>
            </a:r>
            <a:r>
              <a:rPr lang="en-US" sz="4000" b="1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053326"/>
            <a:ext cx="12040010" cy="53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 anchor="t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   Task Duration </a:t>
            </a:r>
            <a:r>
              <a:rPr lang="en-US" sz="4000" b="1" dirty="0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4" name="Picture 3" descr="A screenshot of a social media post&#10;&#10;Description generated with very high confidence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109" y="1181459"/>
            <a:ext cx="7409782" cy="53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1016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Tools which will be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53E17-0E60-4FB6-82B4-77BFD2AABB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4026" y="3445040"/>
            <a:ext cx="3228118" cy="936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90D2E-9119-4CA7-819C-84BC9D8390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944" y="4969470"/>
            <a:ext cx="1858007" cy="1583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1771E-3A93-48C9-9154-A98844ECE6A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318" y="1606031"/>
            <a:ext cx="3387374" cy="1144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150D-DD79-4493-A790-0092E22428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37" y="1500550"/>
            <a:ext cx="3074950" cy="142216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AC01638-7705-4172-B38C-FBD2CAF352C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8958" y="3278703"/>
            <a:ext cx="3409810" cy="914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046FC-0894-46E4-830E-F88E29BD22D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507" y="4651515"/>
            <a:ext cx="2863145" cy="186104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88E178-2363-4369-8C89-1D9C745A3D7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815" y="5242925"/>
            <a:ext cx="2743200" cy="10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84A235D-9CDC-477A-87AC-2E833704BB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385" y="2124386"/>
            <a:ext cx="5850899" cy="43881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A9DEC-D7AA-47EF-B9D0-9CDCB17B92E1}"/>
              </a:ext>
            </a:extLst>
          </p:cNvPr>
          <p:cNvSpPr txBox="1"/>
          <p:nvPr/>
        </p:nvSpPr>
        <p:spPr>
          <a:xfrm>
            <a:off x="412850" y="1756655"/>
            <a:ext cx="11366300" cy="3903504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Increasing adoption of </a:t>
            </a:r>
            <a:r>
              <a:rPr lang="en-US" sz="2800" b="1" dirty="0"/>
              <a:t>E-Learning</a:t>
            </a:r>
            <a:r>
              <a:rPr lang="en-US" sz="2800" dirty="0"/>
              <a:t> in the past few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Students are more satisfied with web enhanced learning and are </a:t>
            </a:r>
            <a:r>
              <a:rPr lang="en-US" sz="2800" b="1" dirty="0"/>
              <a:t>more likely to watch videos</a:t>
            </a:r>
            <a:r>
              <a:rPr lang="en-US" sz="2800" dirty="0"/>
              <a:t> as opposed to reading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reaches students with a </a:t>
            </a:r>
            <a:r>
              <a:rPr lang="en-US" sz="2800" b="1" dirty="0"/>
              <a:t>variety of learning styles</a:t>
            </a:r>
            <a:r>
              <a:rPr lang="en-US" sz="2800" dirty="0"/>
              <a:t>. Be it visual, aural, physical or verbal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Many Universities provide the facility to view pre-recorded lectures online</a:t>
            </a:r>
          </a:p>
        </p:txBody>
      </p:sp>
    </p:spTree>
    <p:extLst>
      <p:ext uri="{BB962C8B-B14F-4D97-AF65-F5344CB8AC3E}">
        <p14:creationId xmlns:p14="http://schemas.microsoft.com/office/powerpoint/2010/main" val="408570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D8DE7-BB0C-4CE9-B01D-6F187CFBA795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>
                <a:solidFill>
                  <a:schemeClr val="bg1"/>
                </a:solidFill>
              </a:rPr>
              <a:t>   </a:t>
            </a:r>
            <a:r>
              <a:rPr lang="en-US" sz="4000" b="1">
                <a:solidFill>
                  <a:schemeClr val="bg1"/>
                </a:solidFill>
              </a:rPr>
              <a:t>Users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207D7-A636-4627-9ABE-51E9267599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32" y="1673352"/>
            <a:ext cx="4741265" cy="4741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52BBD-ED37-40DA-ACF0-FB3CFD9EEC82}"/>
              </a:ext>
            </a:extLst>
          </p:cNvPr>
          <p:cNvSpPr txBox="1"/>
          <p:nvPr/>
        </p:nvSpPr>
        <p:spPr>
          <a:xfrm>
            <a:off x="512064" y="2011680"/>
            <a:ext cx="5513832" cy="14933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cs typeface="Calibri"/>
              </a:rPr>
              <a:t>Lecturers / content creators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cs typeface="Calibri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34961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1016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70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Business Potential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3693-07B7-4C07-8AC7-B8BAB5D8A0A4}"/>
              </a:ext>
            </a:extLst>
          </p:cNvPr>
          <p:cNvSpPr txBox="1"/>
          <p:nvPr/>
        </p:nvSpPr>
        <p:spPr>
          <a:xfrm>
            <a:off x="300775" y="1147864"/>
            <a:ext cx="563538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Potential Business Models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Plugin for several existing MOOCs and LMSs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Software as a Service</a:t>
            </a:r>
            <a:r>
              <a:rPr lang="en-US" dirty="0"/>
              <a:t> (SaaS) product, where the customer will pay a one-time fee or monthly subscription or as a freemium model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advertisements can be incorporated into a web application.</a:t>
            </a:r>
          </a:p>
          <a:p>
            <a:pPr lvl="0"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Achievable user benefits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will fully automate otherwise tedious manual processes involved in creating lectures.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online lectures which are tied in seamlessly with supporting content.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3599" y="1329275"/>
            <a:ext cx="4973873" cy="2357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972" y="4176978"/>
            <a:ext cx="2143125" cy="21431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434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bbon: Curved and Tilted Down 1">
            <a:extLst>
              <a:ext uri="{FF2B5EF4-FFF2-40B4-BE49-F238E27FC236}">
                <a16:creationId xmlns:a16="http://schemas.microsoft.com/office/drawing/2014/main" id="{695DFF5C-498C-4E58-B175-7A32E916BFC2}"/>
              </a:ext>
            </a:extLst>
          </p:cNvPr>
          <p:cNvSpPr/>
          <p:nvPr/>
        </p:nvSpPr>
        <p:spPr>
          <a:xfrm>
            <a:off x="1818640" y="2397760"/>
            <a:ext cx="8554720" cy="2062480"/>
          </a:xfrm>
          <a:prstGeom prst="ellipseRibbon">
            <a:avLst>
              <a:gd name="adj1" fmla="val 22537"/>
              <a:gd name="adj2" fmla="val 64786"/>
              <a:gd name="adj3" fmla="val 15476"/>
            </a:avLst>
          </a:prstGeom>
          <a:gradFill flip="none" rotWithShape="1">
            <a:gsLst>
              <a:gs pos="0">
                <a:srgbClr val="660066"/>
              </a:gs>
              <a:gs pos="73000">
                <a:srgbClr val="BA46AC"/>
              </a:gs>
              <a:gs pos="100000">
                <a:schemeClr val="bg1"/>
              </a:gs>
            </a:gsLst>
            <a:lin ang="13500000" scaled="1"/>
            <a:tileRect/>
          </a:gradFill>
          <a:ln>
            <a:solidFill>
              <a:srgbClr val="E6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83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09647-CC2A-48A1-AD3E-7A1EADD0F734}"/>
              </a:ext>
            </a:extLst>
          </p:cNvPr>
          <p:cNvSpPr txBox="1"/>
          <p:nvPr/>
        </p:nvSpPr>
        <p:spPr>
          <a:xfrm>
            <a:off x="0" y="308495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Recorded Lectures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A7447-25B5-4434-9FEF-B51A99FC0E46}"/>
              </a:ext>
            </a:extLst>
          </p:cNvPr>
          <p:cNvSpPr txBox="1"/>
          <p:nvPr/>
        </p:nvSpPr>
        <p:spPr>
          <a:xfrm>
            <a:off x="869811" y="1397675"/>
            <a:ext cx="7461389" cy="2246769"/>
          </a:xfrm>
          <a:prstGeom prst="rect">
            <a:avLst/>
          </a:prstGeom>
          <a:solidFill>
            <a:schemeClr val="bg1">
              <a:alpha val="67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2800" b="1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Allows teachers to save hours of repetitive teaching.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Re-watch videos anytime and anywhere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Students can learn at their own 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94CA0-1505-43E2-A890-89642A439FF4}"/>
              </a:ext>
            </a:extLst>
          </p:cNvPr>
          <p:cNvSpPr txBox="1"/>
          <p:nvPr/>
        </p:nvSpPr>
        <p:spPr>
          <a:xfrm>
            <a:off x="869810" y="5738847"/>
            <a:ext cx="934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However…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0CF02-64E9-4A38-9CC4-697850BF88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2800" y="3992576"/>
            <a:ext cx="4805680" cy="24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7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523525C-B809-4095-A364-3931411821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385" y="2124386"/>
            <a:ext cx="5850899" cy="43881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08495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Research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7C882-1541-42DA-BE68-9CC8D945B940}"/>
              </a:ext>
            </a:extLst>
          </p:cNvPr>
          <p:cNvSpPr txBox="1"/>
          <p:nvPr/>
        </p:nvSpPr>
        <p:spPr>
          <a:xfrm>
            <a:off x="392737" y="1096101"/>
            <a:ext cx="11196320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When viewing online lecture videos students come across a few problems.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Video lectures are usually </a:t>
            </a:r>
            <a:r>
              <a:rPr lang="en-US" sz="2000" b="1" dirty="0"/>
              <a:t>lengthy and tedious</a:t>
            </a:r>
            <a:r>
              <a:rPr lang="en-US" sz="2000" dirty="0"/>
              <a:t> to watch.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Poor searchability</a:t>
            </a:r>
            <a:r>
              <a:rPr lang="en-US" sz="2000" dirty="0"/>
              <a:t> through the 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Less interaction</a:t>
            </a:r>
            <a:r>
              <a:rPr lang="en-US" sz="2000" dirty="0"/>
              <a:t> with the student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Not directly connected</a:t>
            </a:r>
            <a:r>
              <a:rPr lang="en-US" sz="2000" dirty="0"/>
              <a:t> to other supporting material such as Lecture slides and Tutorials</a:t>
            </a:r>
            <a:endParaRPr lang="en-US" sz="20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sz="3200" dirty="0">
                <a:solidFill>
                  <a:srgbClr val="000000"/>
                </a:solidFill>
              </a:rPr>
              <a:t>Many of the existing tools to improve lecture quality require human intervention which is time consuming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587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Existing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5557" y="1960076"/>
            <a:ext cx="2101896" cy="2658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7579" y="5048186"/>
            <a:ext cx="3496021" cy="95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031" y="4273843"/>
            <a:ext cx="3461767" cy="231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02" y="1947967"/>
            <a:ext cx="2625437" cy="2625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1545" y="2646183"/>
            <a:ext cx="3810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Feature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A4A941-CAE2-401F-95BB-ABBC6ACC1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89978"/>
              </p:ext>
            </p:extLst>
          </p:nvPr>
        </p:nvGraphicFramePr>
        <p:xfrm>
          <a:off x="329184" y="1444752"/>
          <a:ext cx="11582399" cy="399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17">
                  <a:extLst>
                    <a:ext uri="{9D8B030D-6E8A-4147-A177-3AD203B41FA5}">
                      <a16:colId xmlns:a16="http://schemas.microsoft.com/office/drawing/2014/main" val="3566055866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637175289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1050055450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341341131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446632611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4185692805"/>
                    </a:ext>
                  </a:extLst>
                </a:gridCol>
                <a:gridCol w="1554478">
                  <a:extLst>
                    <a:ext uri="{9D8B030D-6E8A-4147-A177-3AD203B41FA5}">
                      <a16:colId xmlns:a16="http://schemas.microsoft.com/office/drawing/2014/main" val="186392637"/>
                    </a:ext>
                  </a:extLst>
                </a:gridCol>
              </a:tblGrid>
              <a:tr h="557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echo360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TechSmith Relay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Camtasia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LearnWorlds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Hippo 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980825"/>
                  </a:ext>
                </a:extLst>
              </a:tr>
              <a:tr h="101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Automatically matching code samples to occurrence in recorded 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618199"/>
                  </a:ext>
                </a:extLst>
              </a:tr>
              <a:tr h="7519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Automatically divide video into topic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90478"/>
                  </a:ext>
                </a:extLst>
              </a:tr>
              <a:tr h="7810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Automatically match lecture slides with the recorded 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386148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Automatic question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0993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5C752F-92D0-46E2-BB84-85477D317208}"/>
              </a:ext>
            </a:extLst>
          </p:cNvPr>
          <p:cNvSpPr txBox="1"/>
          <p:nvPr/>
        </p:nvSpPr>
        <p:spPr>
          <a:xfrm>
            <a:off x="365760" y="6108192"/>
            <a:ext cx="1154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Only if integrated with LMS or with provided topics</a:t>
            </a:r>
          </a:p>
          <a:p>
            <a:r>
              <a:rPr lang="en-US" dirty="0"/>
              <a:t>** Only if recorded using their proprietary recording tools or editing tools</a:t>
            </a:r>
          </a:p>
        </p:txBody>
      </p:sp>
    </p:spTree>
    <p:extLst>
      <p:ext uri="{BB962C8B-B14F-4D97-AF65-F5344CB8AC3E}">
        <p14:creationId xmlns:p14="http://schemas.microsoft.com/office/powerpoint/2010/main" val="102138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480EE2-D7CE-4122-9F37-3520C8C95D0D}"/>
              </a:ext>
            </a:extLst>
          </p:cNvPr>
          <p:cNvSpPr/>
          <p:nvPr/>
        </p:nvSpPr>
        <p:spPr>
          <a:xfrm>
            <a:off x="3942272" y="2080403"/>
            <a:ext cx="3804248" cy="1273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cs typeface="Calibri"/>
              </a:rPr>
              <a:t>Automated platform for interactive lecture video generation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E04EFB-73F8-43FC-8E3B-DE813D02B696}"/>
              </a:ext>
            </a:extLst>
          </p:cNvPr>
          <p:cNvSpPr/>
          <p:nvPr/>
        </p:nvSpPr>
        <p:spPr>
          <a:xfrm>
            <a:off x="304800" y="4596441"/>
            <a:ext cx="2366514" cy="1892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Matching lines of codes to occurrences in </a:t>
            </a:r>
            <a:r>
              <a:rPr lang="en-US" b="1">
                <a:cs typeface="Calibri"/>
              </a:rPr>
              <a:t>live-coding</a:t>
            </a:r>
            <a:r>
              <a:rPr lang="en-US" b="1" dirty="0">
                <a:cs typeface="Calibri"/>
              </a:rPr>
              <a:t> </a:t>
            </a:r>
            <a:r>
              <a:rPr lang="en-US" b="1">
                <a:cs typeface="Calibri"/>
              </a:rPr>
              <a:t>videos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38AA6F-5E5C-42BE-8A9A-B7304721542A}"/>
              </a:ext>
            </a:extLst>
          </p:cNvPr>
          <p:cNvSpPr/>
          <p:nvPr/>
        </p:nvSpPr>
        <p:spPr>
          <a:xfrm>
            <a:off x="3367177" y="4596440"/>
            <a:ext cx="2366514" cy="1892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Content-based Lecture Video Segmentation into topic units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40A261-A5ED-472D-BC54-67646967A196}"/>
              </a:ext>
            </a:extLst>
          </p:cNvPr>
          <p:cNvSpPr/>
          <p:nvPr/>
        </p:nvSpPr>
        <p:spPr>
          <a:xfrm>
            <a:off x="6170762" y="4596441"/>
            <a:ext cx="2366514" cy="18920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Automatic question generation from lecture and reference materials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BA0F74-1523-44FD-B239-E001053CA9CB}"/>
              </a:ext>
            </a:extLst>
          </p:cNvPr>
          <p:cNvSpPr/>
          <p:nvPr/>
        </p:nvSpPr>
        <p:spPr>
          <a:xfrm>
            <a:off x="9074989" y="4582064"/>
            <a:ext cx="2366514" cy="18920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Synchronization of slides with the lecture video and denoising 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D4B9-BA3E-4469-A480-41E478501E5A}"/>
              </a:ext>
            </a:extLst>
          </p:cNvPr>
          <p:cNvCxnSpPr/>
          <p:nvPr/>
        </p:nvCxnSpPr>
        <p:spPr>
          <a:xfrm>
            <a:off x="7722618" y="3200939"/>
            <a:ext cx="1820173" cy="13457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EC64AB-ACC8-4957-A7AD-2E80D58FFEE6}"/>
              </a:ext>
            </a:extLst>
          </p:cNvPr>
          <p:cNvCxnSpPr>
            <a:cxnSpLocks/>
          </p:cNvCxnSpPr>
          <p:nvPr/>
        </p:nvCxnSpPr>
        <p:spPr>
          <a:xfrm>
            <a:off x="6673070" y="3359090"/>
            <a:ext cx="123645" cy="12450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1EAAE-69E0-4743-8D9E-0274D0BA288C}"/>
              </a:ext>
            </a:extLst>
          </p:cNvPr>
          <p:cNvCxnSpPr>
            <a:cxnSpLocks/>
          </p:cNvCxnSpPr>
          <p:nvPr/>
        </p:nvCxnSpPr>
        <p:spPr>
          <a:xfrm flipH="1">
            <a:off x="4625734" y="3315958"/>
            <a:ext cx="293299" cy="1288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D64D7-BA60-4F5F-8E9A-2F5446952149}"/>
              </a:ext>
            </a:extLst>
          </p:cNvPr>
          <p:cNvCxnSpPr>
            <a:cxnSpLocks/>
          </p:cNvCxnSpPr>
          <p:nvPr/>
        </p:nvCxnSpPr>
        <p:spPr>
          <a:xfrm flipH="1">
            <a:off x="2627281" y="3344711"/>
            <a:ext cx="1443487" cy="13313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8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Proposed 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42" y="1556687"/>
            <a:ext cx="1475259" cy="14752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542" y="4775553"/>
            <a:ext cx="1507469" cy="1386334"/>
          </a:xfrm>
          <a:prstGeom prst="roundRect">
            <a:avLst>
              <a:gd name="adj" fmla="val 23551"/>
            </a:avLst>
          </a:prstGeom>
          <a:effectLst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4"/>
          <a:stretch/>
        </p:blipFill>
        <p:spPr>
          <a:xfrm>
            <a:off x="1131542" y="3233975"/>
            <a:ext cx="1507469" cy="1339548"/>
          </a:xfrm>
          <a:prstGeom prst="round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5445" y="2753664"/>
            <a:ext cx="2704289" cy="2300169"/>
          </a:xfrm>
          <a:prstGeom prst="flowChartAlternateProcess">
            <a:avLst/>
          </a:prstGeom>
          <a:ln w="57150">
            <a:solidFill>
              <a:schemeClr val="bg2">
                <a:lumMod val="25000"/>
              </a:schemeClr>
            </a:solidFill>
          </a:ln>
        </p:spPr>
      </p:pic>
      <p:cxnSp>
        <p:nvCxnSpPr>
          <p:cNvPr id="11" name="Curved Connector 10"/>
          <p:cNvCxnSpPr>
            <a:stCxn id="2" idx="3"/>
            <a:endCxn id="7" idx="1"/>
          </p:cNvCxnSpPr>
          <p:nvPr/>
        </p:nvCxnSpPr>
        <p:spPr>
          <a:xfrm>
            <a:off x="2606801" y="2294317"/>
            <a:ext cx="1538644" cy="1609432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3"/>
            <a:endCxn id="7" idx="1"/>
          </p:cNvCxnSpPr>
          <p:nvPr/>
        </p:nvCxnSpPr>
        <p:spPr>
          <a:xfrm flipV="1">
            <a:off x="2639011" y="3903749"/>
            <a:ext cx="1506434" cy="156497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7" idx="1"/>
          </p:cNvCxnSpPr>
          <p:nvPr/>
        </p:nvCxnSpPr>
        <p:spPr>
          <a:xfrm>
            <a:off x="2639011" y="3903749"/>
            <a:ext cx="150643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356168" y="2753664"/>
            <a:ext cx="2704289" cy="2219409"/>
            <a:chOff x="8203660" y="2463269"/>
            <a:chExt cx="2704289" cy="221940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03660" y="2463269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46596" y="2463269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03660" y="3643990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46596" y="3643990"/>
              <a:ext cx="1261353" cy="1038688"/>
            </a:xfrm>
            <a:prstGeom prst="rect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</p:pic>
      </p:grpSp>
      <p:cxnSp>
        <p:nvCxnSpPr>
          <p:cNvPr id="31" name="Straight Arrow Connector 30"/>
          <p:cNvCxnSpPr/>
          <p:nvPr/>
        </p:nvCxnSpPr>
        <p:spPr>
          <a:xfrm flipV="1">
            <a:off x="6944712" y="3903747"/>
            <a:ext cx="131647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8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332B19-83F2-4D7E-A705-7E2F7846FF4C}"/>
              </a:ext>
            </a:extLst>
          </p:cNvPr>
          <p:cNvSpPr txBox="1"/>
          <p:nvPr/>
        </p:nvSpPr>
        <p:spPr>
          <a:xfrm>
            <a:off x="0" y="345440"/>
            <a:ext cx="12192000" cy="707886"/>
          </a:xfrm>
          <a:prstGeom prst="rect">
            <a:avLst/>
          </a:prstGeom>
          <a:gradFill flip="none" rotWithShape="1">
            <a:gsLst>
              <a:gs pos="0">
                <a:srgbClr val="660066"/>
              </a:gs>
              <a:gs pos="51000">
                <a:srgbClr val="BA46AC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" sz="4000" b="1" dirty="0">
                <a:solidFill>
                  <a:schemeClr val="bg1"/>
                </a:solidFill>
              </a:rPr>
              <a:t>   </a:t>
            </a:r>
            <a:r>
              <a:rPr lang="en-US" sz="4000" b="1" dirty="0">
                <a:solidFill>
                  <a:schemeClr val="bg1"/>
                </a:solidFill>
              </a:rPr>
              <a:t>System Architecture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329E04-6B0E-4252-B4C5-2A0BC7D4BDA3}"/>
              </a:ext>
            </a:extLst>
          </p:cNvPr>
          <p:cNvCxnSpPr>
            <a:cxnSpLocks/>
          </p:cNvCxnSpPr>
          <p:nvPr/>
        </p:nvCxnSpPr>
        <p:spPr>
          <a:xfrm>
            <a:off x="6022931" y="5513411"/>
            <a:ext cx="0" cy="3521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9031CC-14C3-478D-9E3F-85911F26105A}"/>
              </a:ext>
            </a:extLst>
          </p:cNvPr>
          <p:cNvGrpSpPr/>
          <p:nvPr/>
        </p:nvGrpSpPr>
        <p:grpSpPr>
          <a:xfrm>
            <a:off x="1267026" y="1128764"/>
            <a:ext cx="9511809" cy="5503457"/>
            <a:chOff x="1267027" y="1192772"/>
            <a:chExt cx="9511809" cy="550345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D28ED9A-9334-4572-BF3F-9EFD89292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7027" y="1192772"/>
              <a:ext cx="9511809" cy="5503457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23F44A-8B6D-48CB-9399-95BE1AE2B6D4}"/>
                </a:ext>
              </a:extLst>
            </p:cNvPr>
            <p:cNvCxnSpPr>
              <a:cxnSpLocks/>
            </p:cNvCxnSpPr>
            <p:nvPr/>
          </p:nvCxnSpPr>
          <p:spPr>
            <a:xfrm>
              <a:off x="2401453" y="4267200"/>
              <a:ext cx="646545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0D387B-48F5-4442-A2BE-D34F4C130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7180" y="2733964"/>
              <a:ext cx="638926" cy="3971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D303128-28C1-4D9D-BA63-4B1776931AA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700" y="2733963"/>
              <a:ext cx="644433" cy="3971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5494DAE-E172-41CE-AC3C-575144A5DEC5}"/>
                </a:ext>
              </a:extLst>
            </p:cNvPr>
            <p:cNvCxnSpPr>
              <a:cxnSpLocks/>
            </p:cNvCxnSpPr>
            <p:nvPr/>
          </p:nvCxnSpPr>
          <p:spPr>
            <a:xfrm>
              <a:off x="3832860" y="3768431"/>
              <a:ext cx="0" cy="3521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97887A3-AC52-41A0-9A37-3634B44053BF}"/>
                </a:ext>
              </a:extLst>
            </p:cNvPr>
            <p:cNvCxnSpPr>
              <a:cxnSpLocks/>
            </p:cNvCxnSpPr>
            <p:nvPr/>
          </p:nvCxnSpPr>
          <p:spPr>
            <a:xfrm>
              <a:off x="3832860" y="4675211"/>
              <a:ext cx="0" cy="110074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ECE0B0-A738-4226-B1CC-D57AF493D6BB}"/>
                </a:ext>
              </a:extLst>
            </p:cNvPr>
            <p:cNvCxnSpPr>
              <a:cxnSpLocks/>
            </p:cNvCxnSpPr>
            <p:nvPr/>
          </p:nvCxnSpPr>
          <p:spPr>
            <a:xfrm>
              <a:off x="4259580" y="6141720"/>
              <a:ext cx="146521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D4B9A6E-9C99-4BFB-9822-11B71DDC7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916" y="3855720"/>
              <a:ext cx="403865" cy="3352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4C6ED22-6AE6-41EF-969F-FDDB4763F29A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34" y="3855720"/>
              <a:ext cx="403859" cy="33528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A12BE9-EA36-43C6-85D5-EDC2E906A74C}"/>
                </a:ext>
              </a:extLst>
            </p:cNvPr>
            <p:cNvCxnSpPr>
              <a:cxnSpLocks/>
            </p:cNvCxnSpPr>
            <p:nvPr/>
          </p:nvCxnSpPr>
          <p:spPr>
            <a:xfrm>
              <a:off x="4168750" y="3768431"/>
              <a:ext cx="964950" cy="14571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9B5AFA-7252-41AC-A968-AA4F669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5469589" y="4672317"/>
              <a:ext cx="390192" cy="4348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6AA24E-4D31-4BFC-ADCC-A9C8EFC0D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4386" y="4672317"/>
              <a:ext cx="347362" cy="43481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160382D-CE08-438F-A07B-BC49FC8CE964}"/>
                </a:ext>
              </a:extLst>
            </p:cNvPr>
            <p:cNvCxnSpPr>
              <a:cxnSpLocks/>
            </p:cNvCxnSpPr>
            <p:nvPr/>
          </p:nvCxnSpPr>
          <p:spPr>
            <a:xfrm>
              <a:off x="6168363" y="3374403"/>
              <a:ext cx="1680237" cy="74616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1F86A1D-03F4-41E8-B81A-4D8A34024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694" y="4393784"/>
              <a:ext cx="1449906" cy="183175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06F50CF-BF89-4B6B-A8FD-58F46AA156D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153" y="4206240"/>
              <a:ext cx="593207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67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A78536CDFA3488E4C9B3A0EFBB11C" ma:contentTypeVersion="8" ma:contentTypeDescription="Create a new document." ma:contentTypeScope="" ma:versionID="b7b256acb8e6bd3cae8345406767b5a5">
  <xsd:schema xmlns:xsd="http://www.w3.org/2001/XMLSchema" xmlns:xs="http://www.w3.org/2001/XMLSchema" xmlns:p="http://schemas.microsoft.com/office/2006/metadata/properties" xmlns:ns2="a8b67f62-8988-404a-86c6-97fa43bb1461" xmlns:ns3="f5940f86-c4a4-4055-8668-7c4942757fa3" targetNamespace="http://schemas.microsoft.com/office/2006/metadata/properties" ma:root="true" ma:fieldsID="bd644c8fa9ca8e91569b408ca0a6759f" ns2:_="" ns3:_="">
    <xsd:import namespace="a8b67f62-8988-404a-86c6-97fa43bb1461"/>
    <xsd:import namespace="f5940f86-c4a4-4055-8668-7c4942757f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67f62-8988-404a-86c6-97fa43bb1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40f86-c4a4-4055-8668-7c4942757fa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3AB5E7-3A0F-4D7D-B620-FD8FC7A973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933697-56E6-4585-946D-1B8B53D0295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a8b67f62-8988-404a-86c6-97fa43bb146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82EAB2D-A688-4528-937A-C3FD3F701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67f62-8988-404a-86c6-97fa43bb1461"/>
    <ds:schemaRef ds:uri="f5940f86-c4a4-4055-8668-7c4942757f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545</TotalTime>
  <Words>490</Words>
  <Application>Microsoft Office PowerPoint</Application>
  <PresentationFormat>Widescreen</PresentationFormat>
  <Paragraphs>138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Platform for Improving Searchability and Interactivity of Recorded Lectures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Karunaratne D.C. it16037434</cp:lastModifiedBy>
  <cp:revision>120</cp:revision>
  <dcterms:created xsi:type="dcterms:W3CDTF">2013-07-15T20:26:40Z</dcterms:created>
  <dcterms:modified xsi:type="dcterms:W3CDTF">2019-09-20T08:52:18Z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13</vt:lpwstr>
  </property>
  <property fmtid="{D5CDD505-2E9C-101B-9397-08002B2CF9AE}" pid="3" name="ContentTypeId">
    <vt:lpwstr>0x010100106A78536CDFA3488E4C9B3A0EFBB11C</vt:lpwstr>
  </property>
  <property fmtid="{D5CDD505-2E9C-101B-9397-08002B2CF9AE}" pid="4" name="AuthorIds_UIVersion_37376">
    <vt:lpwstr>14</vt:lpwstr>
  </property>
</Properties>
</file>