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4"/>
  </p:sldMasterIdLst>
  <p:sldIdLst>
    <p:sldId id="256" r:id="rId5"/>
    <p:sldId id="257" r:id="rId6"/>
    <p:sldId id="267" r:id="rId7"/>
    <p:sldId id="258" r:id="rId8"/>
    <p:sldId id="261" r:id="rId9"/>
    <p:sldId id="275" r:id="rId10"/>
    <p:sldId id="274" r:id="rId11"/>
    <p:sldId id="259" r:id="rId12"/>
    <p:sldId id="260" r:id="rId13"/>
    <p:sldId id="262" r:id="rId14"/>
    <p:sldId id="263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B7373-3298-4BF2-A805-001CDF15CDDA}" v="336" dt="2019-05-21T15:47:22.795"/>
    <p1510:client id="{A4DBA3C1-968F-42A6-BA3A-C06AF38F3591}" v="1645" dt="2019-05-21T19:48:23.132"/>
    <p1510:client id="{C0498F2D-FF60-42CF-838B-CC9D081BE0C3}" v="85" dt="2019-05-21T11:05:02.823"/>
    <p1510:client id="{D0BD2F53-7D88-452A-93DD-618242FDBDE3}" v="380" dt="2019-05-22T07:01:0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i Sandeepani Epa it16009646" userId="S::it16009646@my.sliit.lk::4567ae7e-5a8c-4678-9eb1-47988d2ee842" providerId="AD" clId="Web-{528B7373-3298-4BF2-A805-001CDF15CDDA}"/>
    <pc:docChg chg="modSld">
      <pc:chgData name="Sachini Sandeepani Epa it16009646" userId="S::it16009646@my.sliit.lk::4567ae7e-5a8c-4678-9eb1-47988d2ee842" providerId="AD" clId="Web-{528B7373-3298-4BF2-A805-001CDF15CDDA}" dt="2019-05-21T15:47:07.685" v="319"/>
      <pc:docMkLst>
        <pc:docMk/>
      </pc:docMkLst>
      <pc:sldChg chg="modSp">
        <pc:chgData name="Sachini Sandeepani Epa it16009646" userId="S::it16009646@my.sliit.lk::4567ae7e-5a8c-4678-9eb1-47988d2ee842" providerId="AD" clId="Web-{528B7373-3298-4BF2-A805-001CDF15CDDA}" dt="2019-05-21T15:47:07.685" v="319"/>
        <pc:sldMkLst>
          <pc:docMk/>
          <pc:sldMk cId="4112626140" sldId="258"/>
        </pc:sldMkLst>
        <pc:spChg chg="mod">
          <ac:chgData name="Sachini Sandeepani Epa it16009646" userId="S::it16009646@my.sliit.lk::4567ae7e-5a8c-4678-9eb1-47988d2ee842" providerId="AD" clId="Web-{528B7373-3298-4BF2-A805-001CDF15CDDA}" dt="2019-05-21T15:34:30.039" v="104" actId="1076"/>
          <ac:spMkLst>
            <pc:docMk/>
            <pc:sldMk cId="4112626140" sldId="258"/>
            <ac:spMk id="2" creationId="{A49AF8F9-7FB4-43A4-BF86-677ECE5C7356}"/>
          </ac:spMkLst>
        </pc:spChg>
        <pc:graphicFrameChg chg="mod modGraphic">
          <ac:chgData name="Sachini Sandeepani Epa it16009646" userId="S::it16009646@my.sliit.lk::4567ae7e-5a8c-4678-9eb1-47988d2ee842" providerId="AD" clId="Web-{528B7373-3298-4BF2-A805-001CDF15CDDA}" dt="2019-05-21T15:47:07.685" v="319"/>
          <ac:graphicFrameMkLst>
            <pc:docMk/>
            <pc:sldMk cId="4112626140" sldId="258"/>
            <ac:graphicFrameMk id="4" creationId="{EE4EE2C8-4FD9-4176-86D5-A1FFA4FDB1B1}"/>
          </ac:graphicFrameMkLst>
        </pc:graphicFrameChg>
      </pc:sldChg>
    </pc:docChg>
  </pc:docChgLst>
  <pc:docChgLst>
    <pc:chgData name="Sachini Sandeepani Epa it16009646" userId="S::it16009646@my.sliit.lk::4567ae7e-5a8c-4678-9eb1-47988d2ee842" providerId="AD" clId="Web-{17A020F8-54A5-4E0C-B003-3AFEE84533AF}"/>
    <pc:docChg chg="modSld">
      <pc:chgData name="Sachini Sandeepani Epa it16009646" userId="S::it16009646@my.sliit.lk::4567ae7e-5a8c-4678-9eb1-47988d2ee842" providerId="AD" clId="Web-{17A020F8-54A5-4E0C-B003-3AFEE84533AF}" dt="2019-05-20T14:13:32.742" v="1" actId="14100"/>
      <pc:docMkLst>
        <pc:docMk/>
      </pc:docMkLst>
      <pc:sldChg chg="modSp">
        <pc:chgData name="Sachini Sandeepani Epa it16009646" userId="S::it16009646@my.sliit.lk::4567ae7e-5a8c-4678-9eb1-47988d2ee842" providerId="AD" clId="Web-{17A020F8-54A5-4E0C-B003-3AFEE84533AF}" dt="2019-05-20T14:13:32.742" v="1" actId="14100"/>
        <pc:sldMkLst>
          <pc:docMk/>
          <pc:sldMk cId="109857222" sldId="256"/>
        </pc:sldMkLst>
        <pc:spChg chg="mod">
          <ac:chgData name="Sachini Sandeepani Epa it16009646" userId="S::it16009646@my.sliit.lk::4567ae7e-5a8c-4678-9eb1-47988d2ee842" providerId="AD" clId="Web-{17A020F8-54A5-4E0C-B003-3AFEE84533AF}" dt="2019-05-20T14:13:32.742" v="1" actId="1410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Fernando S.S.M.S. it16001862" userId="S::it16001862@my.sliit.lk::c1a9e185-8732-44e4-bc80-65a1b2163f58" providerId="AD" clId="Web-{3AD1029A-4F12-D6E7-89F2-E8E13ADF385C}"/>
    <pc:docChg chg="modSld">
      <pc:chgData name="Fernando S.S.M.S. it16001862" userId="S::it16001862@my.sliit.lk::c1a9e185-8732-44e4-bc80-65a1b2163f58" providerId="AD" clId="Web-{3AD1029A-4F12-D6E7-89F2-E8E13ADF385C}" dt="2019-05-22T04:12:37.378" v="2" actId="14100"/>
      <pc:docMkLst>
        <pc:docMk/>
      </pc:docMkLst>
      <pc:sldChg chg="modSp">
        <pc:chgData name="Fernando S.S.M.S. it16001862" userId="S::it16001862@my.sliit.lk::c1a9e185-8732-44e4-bc80-65a1b2163f58" providerId="AD" clId="Web-{3AD1029A-4F12-D6E7-89F2-E8E13ADF385C}" dt="2019-05-22T04:12:37.378" v="2" actId="14100"/>
        <pc:sldMkLst>
          <pc:docMk/>
          <pc:sldMk cId="3489994662" sldId="260"/>
        </pc:sldMkLst>
        <pc:spChg chg="mod">
          <ac:chgData name="Fernando S.S.M.S. it16001862" userId="S::it16001862@my.sliit.lk::c1a9e185-8732-44e4-bc80-65a1b2163f58" providerId="AD" clId="Web-{3AD1029A-4F12-D6E7-89F2-E8E13ADF385C}" dt="2019-05-22T04:12:37.221" v="1" actId="14100"/>
          <ac:spMkLst>
            <pc:docMk/>
            <pc:sldMk cId="3489994662" sldId="260"/>
            <ac:spMk id="2" creationId="{851EA30B-FA9E-402C-BC3D-F98CE1F2A1FA}"/>
          </ac:spMkLst>
        </pc:spChg>
        <pc:picChg chg="mod">
          <ac:chgData name="Fernando S.S.M.S. it16001862" userId="S::it16001862@my.sliit.lk::c1a9e185-8732-44e4-bc80-65a1b2163f58" providerId="AD" clId="Web-{3AD1029A-4F12-D6E7-89F2-E8E13ADF385C}" dt="2019-05-22T04:12:37.378" v="2" actId="14100"/>
          <ac:picMkLst>
            <pc:docMk/>
            <pc:sldMk cId="3489994662" sldId="260"/>
            <ac:picMk id="10" creationId="{48C63205-EF09-49E2-9147-9BD22CD34471}"/>
          </ac:picMkLst>
        </pc:picChg>
      </pc:sldChg>
    </pc:docChg>
  </pc:docChgLst>
  <pc:docChgLst>
    <pc:chgData name="Fernando S.S.M.S. it16001862" userId="S::it16001862@my.sliit.lk::c1a9e185-8732-44e4-bc80-65a1b2163f58" providerId="AD" clId="Web-{C0498F2D-FF60-42CF-838B-CC9D081BE0C3}"/>
    <pc:docChg chg="modSld">
      <pc:chgData name="Fernando S.S.M.S. it16001862" userId="S::it16001862@my.sliit.lk::c1a9e185-8732-44e4-bc80-65a1b2163f58" providerId="AD" clId="Web-{C0498F2D-FF60-42CF-838B-CC9D081BE0C3}" dt="2019-05-21T11:05:02.823" v="136" actId="1076"/>
      <pc:docMkLst>
        <pc:docMk/>
      </pc:docMkLst>
      <pc:sldChg chg="addSp delSp modSp">
        <pc:chgData name="Fernando S.S.M.S. it16001862" userId="S::it16001862@my.sliit.lk::c1a9e185-8732-44e4-bc80-65a1b2163f58" providerId="AD" clId="Web-{C0498F2D-FF60-42CF-838B-CC9D081BE0C3}" dt="2019-05-21T10:55:50.275" v="30" actId="14100"/>
        <pc:sldMkLst>
          <pc:docMk/>
          <pc:sldMk cId="3489994662" sldId="260"/>
        </pc:sldMkLst>
        <pc:spChg chg="mod">
          <ac:chgData name="Fernando S.S.M.S. it16001862" userId="S::it16001862@my.sliit.lk::c1a9e185-8732-44e4-bc80-65a1b2163f58" providerId="AD" clId="Web-{C0498F2D-FF60-42CF-838B-CC9D081BE0C3}" dt="2019-05-21T10:29:13.269" v="10" actId="1076"/>
          <ac:spMkLst>
            <pc:docMk/>
            <pc:sldMk cId="3489994662" sldId="260"/>
            <ac:spMk id="2" creationId="{851EA30B-FA9E-402C-BC3D-F98CE1F2A1FA}"/>
          </ac:spMkLst>
        </pc:spChg>
        <pc:spChg chg="del">
          <ac:chgData name="Fernando S.S.M.S. it16001862" userId="S::it16001862@my.sliit.lk::c1a9e185-8732-44e4-bc80-65a1b2163f58" providerId="AD" clId="Web-{C0498F2D-FF60-42CF-838B-CC9D081BE0C3}" dt="2019-05-21T10:28:10.112" v="0"/>
          <ac:spMkLst>
            <pc:docMk/>
            <pc:sldMk cId="3489994662" sldId="260"/>
            <ac:spMk id="3" creationId="{80C2A5B7-152D-47E4-B691-563FA1470A08}"/>
          </ac:spMkLst>
        </pc:spChg>
        <pc:picChg chg="add del mod">
          <ac:chgData name="Fernando S.S.M.S. it16001862" userId="S::it16001862@my.sliit.lk::c1a9e185-8732-44e4-bc80-65a1b2163f58" providerId="AD" clId="Web-{C0498F2D-FF60-42CF-838B-CC9D081BE0C3}" dt="2019-05-21T10:30:03.613" v="12"/>
          <ac:picMkLst>
            <pc:docMk/>
            <pc:sldMk cId="3489994662" sldId="260"/>
            <ac:picMk id="4" creationId="{DF13C89F-2E40-46BE-8E4D-FBE2EF37CEDD}"/>
          </ac:picMkLst>
        </pc:picChg>
        <pc:picChg chg="add del mod">
          <ac:chgData name="Fernando S.S.M.S. it16001862" userId="S::it16001862@my.sliit.lk::c1a9e185-8732-44e4-bc80-65a1b2163f58" providerId="AD" clId="Web-{C0498F2D-FF60-42CF-838B-CC9D081BE0C3}" dt="2019-05-21T10:45:49.726" v="15"/>
          <ac:picMkLst>
            <pc:docMk/>
            <pc:sldMk cId="3489994662" sldId="260"/>
            <ac:picMk id="6" creationId="{0232A39C-419B-4CEA-825E-740EF54348B4}"/>
          </ac:picMkLst>
        </pc:picChg>
        <pc:picChg chg="add del mod">
          <ac:chgData name="Fernando S.S.M.S. it16001862" userId="S::it16001862@my.sliit.lk::c1a9e185-8732-44e4-bc80-65a1b2163f58" providerId="AD" clId="Web-{C0498F2D-FF60-42CF-838B-CC9D081BE0C3}" dt="2019-05-21T10:55:06.321" v="22"/>
          <ac:picMkLst>
            <pc:docMk/>
            <pc:sldMk cId="3489994662" sldId="260"/>
            <ac:picMk id="8" creationId="{8C2C78D8-4961-4D92-8171-B6712BBFD150}"/>
          </ac:picMkLst>
        </pc:picChg>
        <pc:picChg chg="add mod modCrop">
          <ac:chgData name="Fernando S.S.M.S. it16001862" userId="S::it16001862@my.sliit.lk::c1a9e185-8732-44e4-bc80-65a1b2163f58" providerId="AD" clId="Web-{C0498F2D-FF60-42CF-838B-CC9D081BE0C3}" dt="2019-05-21T10:55:50.275" v="30" actId="14100"/>
          <ac:picMkLst>
            <pc:docMk/>
            <pc:sldMk cId="3489994662" sldId="260"/>
            <ac:picMk id="10" creationId="{48C63205-EF09-49E2-9147-9BD22CD34471}"/>
          </ac:picMkLst>
        </pc:picChg>
      </pc:sldChg>
      <pc:sldChg chg="addSp delSp modSp">
        <pc:chgData name="Fernando S.S.M.S. it16001862" userId="S::it16001862@my.sliit.lk::c1a9e185-8732-44e4-bc80-65a1b2163f58" providerId="AD" clId="Web-{C0498F2D-FF60-42CF-838B-CC9D081BE0C3}" dt="2019-05-21T11:05:02.823" v="136" actId="1076"/>
        <pc:sldMkLst>
          <pc:docMk/>
          <pc:sldMk cId="1839438948" sldId="262"/>
        </pc:sldMkLst>
        <pc:spChg chg="del">
          <ac:chgData name="Fernando S.S.M.S. it16001862" userId="S::it16001862@my.sliit.lk::c1a9e185-8732-44e4-bc80-65a1b2163f58" providerId="AD" clId="Web-{C0498F2D-FF60-42CF-838B-CC9D081BE0C3}" dt="2019-05-21T10:56:10.275" v="31"/>
          <ac:spMkLst>
            <pc:docMk/>
            <pc:sldMk cId="1839438948" sldId="262"/>
            <ac:spMk id="3" creationId="{4701CEA2-7D79-4558-973E-70A2AFBDAB46}"/>
          </ac:spMkLst>
        </pc:spChg>
        <pc:spChg chg="add del mod">
          <ac:chgData name="Fernando S.S.M.S. it16001862" userId="S::it16001862@my.sliit.lk::c1a9e185-8732-44e4-bc80-65a1b2163f58" providerId="AD" clId="Web-{C0498F2D-FF60-42CF-838B-CC9D081BE0C3}" dt="2019-05-21T10:59:08.416" v="49"/>
          <ac:spMkLst>
            <pc:docMk/>
            <pc:sldMk cId="1839438948" sldId="262"/>
            <ac:spMk id="30" creationId="{CB31099E-A6FE-4B98-8979-404DCC375D70}"/>
          </ac:spMkLst>
        </pc:spChg>
        <pc:spChg chg="add del mod">
          <ac:chgData name="Fernando S.S.M.S. it16001862" userId="S::it16001862@my.sliit.lk::c1a9e185-8732-44e4-bc80-65a1b2163f58" providerId="AD" clId="Web-{C0498F2D-FF60-42CF-838B-CC9D081BE0C3}" dt="2019-05-21T10:59:08.416" v="48"/>
          <ac:spMkLst>
            <pc:docMk/>
            <pc:sldMk cId="1839438948" sldId="262"/>
            <ac:spMk id="31" creationId="{21D0436F-44A9-4281-A3CD-BBE24EE3A972}"/>
          </ac:spMkLst>
        </pc:spChg>
        <pc:spChg chg="add del mod">
          <ac:chgData name="Fernando S.S.M.S. it16001862" userId="S::it16001862@my.sliit.lk::c1a9e185-8732-44e4-bc80-65a1b2163f58" providerId="AD" clId="Web-{C0498F2D-FF60-42CF-838B-CC9D081BE0C3}" dt="2019-05-21T10:59:08.416" v="47"/>
          <ac:spMkLst>
            <pc:docMk/>
            <pc:sldMk cId="1839438948" sldId="262"/>
            <ac:spMk id="32" creationId="{737D675A-286A-463E-85F3-824882CC85B6}"/>
          </ac:spMkLst>
        </pc:spChg>
        <pc:spChg chg="add del mod">
          <ac:chgData name="Fernando S.S.M.S. it16001862" userId="S::it16001862@my.sliit.lk::c1a9e185-8732-44e4-bc80-65a1b2163f58" providerId="AD" clId="Web-{C0498F2D-FF60-42CF-838B-CC9D081BE0C3}" dt="2019-05-21T10:59:08.416" v="46"/>
          <ac:spMkLst>
            <pc:docMk/>
            <pc:sldMk cId="1839438948" sldId="262"/>
            <ac:spMk id="33" creationId="{57D12B5F-588B-4903-98FC-C3EE208DA806}"/>
          </ac:spMkLst>
        </pc:spChg>
        <pc:spChg chg="add mod">
          <ac:chgData name="Fernando S.S.M.S. it16001862" userId="S::it16001862@my.sliit.lk::c1a9e185-8732-44e4-bc80-65a1b2163f58" providerId="AD" clId="Web-{C0498F2D-FF60-42CF-838B-CC9D081BE0C3}" dt="2019-05-21T11:05:02.823" v="136" actId="1076"/>
          <ac:spMkLst>
            <pc:docMk/>
            <pc:sldMk cId="1839438948" sldId="262"/>
            <ac:spMk id="34" creationId="{ADE7D0D0-C669-4EDB-85E4-B79D02BB8FE6}"/>
          </ac:spMkLst>
        </pc:spChg>
        <pc:spChg chg="add del mod">
          <ac:chgData name="Fernando S.S.M.S. it16001862" userId="S::it16001862@my.sliit.lk::c1a9e185-8732-44e4-bc80-65a1b2163f58" providerId="AD" clId="Web-{C0498F2D-FF60-42CF-838B-CC9D081BE0C3}" dt="2019-05-21T10:59:38.979" v="56"/>
          <ac:spMkLst>
            <pc:docMk/>
            <pc:sldMk cId="1839438948" sldId="262"/>
            <ac:spMk id="35" creationId="{ADB43DE8-11F2-4614-BBFB-E798E2E3BCAF}"/>
          </ac:spMkLst>
        </pc:spChg>
        <pc:spChg chg="add mod">
          <ac:chgData name="Fernando S.S.M.S. it16001862" userId="S::it16001862@my.sliit.lk::c1a9e185-8732-44e4-bc80-65a1b2163f58" providerId="AD" clId="Web-{C0498F2D-FF60-42CF-838B-CC9D081BE0C3}" dt="2019-05-21T11:04:25.245" v="131"/>
          <ac:spMkLst>
            <pc:docMk/>
            <pc:sldMk cId="1839438948" sldId="262"/>
            <ac:spMk id="36" creationId="{3DB17F72-E91B-491A-8CA3-29E9E6D3A748}"/>
          </ac:spMkLst>
        </pc:spChg>
        <pc:spChg chg="add mod">
          <ac:chgData name="Fernando S.S.M.S. it16001862" userId="S::it16001862@my.sliit.lk::c1a9e185-8732-44e4-bc80-65a1b2163f58" providerId="AD" clId="Web-{C0498F2D-FF60-42CF-838B-CC9D081BE0C3}" dt="2019-05-21T11:04:25.261" v="132"/>
          <ac:spMkLst>
            <pc:docMk/>
            <pc:sldMk cId="1839438948" sldId="262"/>
            <ac:spMk id="37" creationId="{2A12015A-A0F1-4A24-85D0-CB2E46F347E6}"/>
          </ac:spMkLst>
        </pc:spChg>
        <pc:spChg chg="add mod">
          <ac:chgData name="Fernando S.S.M.S. it16001862" userId="S::it16001862@my.sliit.lk::c1a9e185-8732-44e4-bc80-65a1b2163f58" providerId="AD" clId="Web-{C0498F2D-FF60-42CF-838B-CC9D081BE0C3}" dt="2019-05-21T11:04:55.792" v="135" actId="1076"/>
          <ac:spMkLst>
            <pc:docMk/>
            <pc:sldMk cId="1839438948" sldId="262"/>
            <ac:spMk id="38" creationId="{A62A0572-FA53-42BA-BC8D-D71EC5AE455C}"/>
          </ac:spMkLst>
        </pc:spChg>
        <pc:graphicFrameChg chg="add del mod modGraphic">
          <ac:chgData name="Fernando S.S.M.S. it16001862" userId="S::it16001862@my.sliit.lk::c1a9e185-8732-44e4-bc80-65a1b2163f58" providerId="AD" clId="Web-{C0498F2D-FF60-42CF-838B-CC9D081BE0C3}" dt="2019-05-21T10:56:33.181" v="33"/>
          <ac:graphicFrameMkLst>
            <pc:docMk/>
            <pc:sldMk cId="1839438948" sldId="262"/>
            <ac:graphicFrameMk id="4" creationId="{885BF919-B196-4987-B14B-BE65CA738A8B}"/>
          </ac:graphicFrameMkLst>
        </pc:graphicFrameChg>
        <pc:graphicFrameChg chg="add del mod modGraphic">
          <ac:chgData name="Fernando S.S.M.S. it16001862" userId="S::it16001862@my.sliit.lk::c1a9e185-8732-44e4-bc80-65a1b2163f58" providerId="AD" clId="Web-{C0498F2D-FF60-42CF-838B-CC9D081BE0C3}" dt="2019-05-21T10:58:09.150" v="35"/>
          <ac:graphicFrameMkLst>
            <pc:docMk/>
            <pc:sldMk cId="1839438948" sldId="262"/>
            <ac:graphicFrameMk id="12" creationId="{F165809A-44DE-44BA-84A6-488618891533}"/>
          </ac:graphicFrameMkLst>
        </pc:graphicFrameChg>
      </pc:sldChg>
    </pc:docChg>
  </pc:docChgLst>
  <pc:docChgLst>
    <pc:chgData name=" " userId="28b4d36e-35e9-4514-b1fe-365f25bb4805" providerId="ADAL" clId="{A4DBA3C1-968F-42A6-BA3A-C06AF38F3591}"/>
    <pc:docChg chg="undo custSel addSld delSld modSld sldOrd">
      <pc:chgData name=" " userId="28b4d36e-35e9-4514-b1fe-365f25bb4805" providerId="ADAL" clId="{A4DBA3C1-968F-42A6-BA3A-C06AF38F3591}" dt="2019-05-21T19:48:43.179" v="3822" actId="2696"/>
      <pc:docMkLst>
        <pc:docMk/>
      </pc:docMkLst>
      <pc:sldChg chg="modSp">
        <pc:chgData name=" " userId="28b4d36e-35e9-4514-b1fe-365f25bb4805" providerId="ADAL" clId="{A4DBA3C1-968F-42A6-BA3A-C06AF38F3591}" dt="2019-05-21T08:39:32.409" v="68" actId="1076"/>
        <pc:sldMkLst>
          <pc:docMk/>
          <pc:sldMk cId="109857222" sldId="256"/>
        </pc:sldMkLst>
        <pc:spChg chg="mod">
          <ac:chgData name=" " userId="28b4d36e-35e9-4514-b1fe-365f25bb4805" providerId="ADAL" clId="{A4DBA3C1-968F-42A6-BA3A-C06AF38F3591}" dt="2019-05-21T08:39:19.573" v="6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 " userId="28b4d36e-35e9-4514-b1fe-365f25bb4805" providerId="ADAL" clId="{A4DBA3C1-968F-42A6-BA3A-C06AF38F3591}" dt="2019-05-21T08:39:32.409" v="68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 " userId="28b4d36e-35e9-4514-b1fe-365f25bb4805" providerId="ADAL" clId="{A4DBA3C1-968F-42A6-BA3A-C06AF38F3591}" dt="2019-05-21T09:37:37.672" v="919" actId="20577"/>
        <pc:sldMkLst>
          <pc:docMk/>
          <pc:sldMk cId="2522231744" sldId="257"/>
        </pc:sldMkLst>
        <pc:spChg chg="mod">
          <ac:chgData name=" " userId="28b4d36e-35e9-4514-b1fe-365f25bb4805" providerId="ADAL" clId="{A4DBA3C1-968F-42A6-BA3A-C06AF38F3591}" dt="2019-05-21T08:37:04.572" v="12" actId="20577"/>
          <ac:spMkLst>
            <pc:docMk/>
            <pc:sldMk cId="2522231744" sldId="257"/>
            <ac:spMk id="2" creationId="{D30C9B12-9B4B-4043-AB15-CD20D48AE05D}"/>
          </ac:spMkLst>
        </pc:spChg>
        <pc:spChg chg="mod">
          <ac:chgData name=" " userId="28b4d36e-35e9-4514-b1fe-365f25bb4805" providerId="ADAL" clId="{A4DBA3C1-968F-42A6-BA3A-C06AF38F3591}" dt="2019-05-21T09:37:37.672" v="919" actId="20577"/>
          <ac:spMkLst>
            <pc:docMk/>
            <pc:sldMk cId="2522231744" sldId="257"/>
            <ac:spMk id="3" creationId="{579B7E7F-3F07-4F9D-8A88-6B4213621D0C}"/>
          </ac:spMkLst>
        </pc:spChg>
      </pc:sldChg>
      <pc:sldChg chg="addSp delSp modSp add">
        <pc:chgData name=" " userId="28b4d36e-35e9-4514-b1fe-365f25bb4805" providerId="ADAL" clId="{A4DBA3C1-968F-42A6-BA3A-C06AF38F3591}" dt="2019-05-21T18:59:52.961" v="2469"/>
        <pc:sldMkLst>
          <pc:docMk/>
          <pc:sldMk cId="4112626140" sldId="258"/>
        </pc:sldMkLst>
        <pc:spChg chg="mod">
          <ac:chgData name=" " userId="28b4d36e-35e9-4514-b1fe-365f25bb4805" providerId="ADAL" clId="{A4DBA3C1-968F-42A6-BA3A-C06AF38F3591}" dt="2019-05-21T08:41:35.115" v="89" actId="20577"/>
          <ac:spMkLst>
            <pc:docMk/>
            <pc:sldMk cId="4112626140" sldId="258"/>
            <ac:spMk id="2" creationId="{A49AF8F9-7FB4-43A4-BF86-677ECE5C7356}"/>
          </ac:spMkLst>
        </pc:spChg>
        <pc:spChg chg="del">
          <ac:chgData name=" " userId="28b4d36e-35e9-4514-b1fe-365f25bb4805" providerId="ADAL" clId="{A4DBA3C1-968F-42A6-BA3A-C06AF38F3591}" dt="2019-05-21T08:46:24.310" v="302" actId="3680"/>
          <ac:spMkLst>
            <pc:docMk/>
            <pc:sldMk cId="4112626140" sldId="258"/>
            <ac:spMk id="3" creationId="{BBEFE758-5705-436F-860B-A1C9AE33AE61}"/>
          </ac:spMkLst>
        </pc:spChg>
        <pc:graphicFrameChg chg="add mod modGraphic">
          <ac:chgData name=" " userId="28b4d36e-35e9-4514-b1fe-365f25bb4805" providerId="ADAL" clId="{A4DBA3C1-968F-42A6-BA3A-C06AF38F3591}" dt="2019-05-21T18:59:52.961" v="2469"/>
          <ac:graphicFrameMkLst>
            <pc:docMk/>
            <pc:sldMk cId="4112626140" sldId="258"/>
            <ac:graphicFrameMk id="4" creationId="{EE4EE2C8-4FD9-4176-86D5-A1FFA4FDB1B1}"/>
          </ac:graphicFrameMkLst>
        </pc:graphicFrameChg>
      </pc:sldChg>
      <pc:sldChg chg="addSp delSp modSp add">
        <pc:chgData name=" " userId="28b4d36e-35e9-4514-b1fe-365f25bb4805" providerId="ADAL" clId="{A4DBA3C1-968F-42A6-BA3A-C06AF38F3591}" dt="2019-05-21T19:08:18.043" v="2540" actId="20577"/>
        <pc:sldMkLst>
          <pc:docMk/>
          <pc:sldMk cId="3647600985" sldId="259"/>
        </pc:sldMkLst>
        <pc:spChg chg="mod">
          <ac:chgData name=" " userId="28b4d36e-35e9-4514-b1fe-365f25bb4805" providerId="ADAL" clId="{A4DBA3C1-968F-42A6-BA3A-C06AF38F3591}" dt="2019-05-21T19:08:18.043" v="2540" actId="20577"/>
          <ac:spMkLst>
            <pc:docMk/>
            <pc:sldMk cId="3647600985" sldId="259"/>
            <ac:spMk id="2" creationId="{280779EA-9BDC-4E76-85F6-5B6856066327}"/>
          </ac:spMkLst>
        </pc:spChg>
        <pc:spChg chg="del mod">
          <ac:chgData name=" " userId="28b4d36e-35e9-4514-b1fe-365f25bb4805" providerId="ADAL" clId="{A4DBA3C1-968F-42A6-BA3A-C06AF38F3591}" dt="2019-05-21T19:06:19.538" v="2470" actId="931"/>
          <ac:spMkLst>
            <pc:docMk/>
            <pc:sldMk cId="3647600985" sldId="259"/>
            <ac:spMk id="3" creationId="{316B43FA-15DF-4712-AB4F-9907995D6705}"/>
          </ac:spMkLst>
        </pc:spChg>
        <pc:spChg chg="add del mod">
          <ac:chgData name=" " userId="28b4d36e-35e9-4514-b1fe-365f25bb4805" providerId="ADAL" clId="{A4DBA3C1-968F-42A6-BA3A-C06AF38F3591}" dt="2019-05-21T19:07:28.036" v="2481" actId="478"/>
          <ac:spMkLst>
            <pc:docMk/>
            <pc:sldMk cId="3647600985" sldId="259"/>
            <ac:spMk id="9" creationId="{F3734C84-3933-4F25-8416-2A9610147934}"/>
          </ac:spMkLst>
        </pc:spChg>
        <pc:picChg chg="add del mod">
          <ac:chgData name=" " userId="28b4d36e-35e9-4514-b1fe-365f25bb4805" providerId="ADAL" clId="{A4DBA3C1-968F-42A6-BA3A-C06AF38F3591}" dt="2019-05-21T19:07:25.100" v="2480" actId="478"/>
          <ac:picMkLst>
            <pc:docMk/>
            <pc:sldMk cId="3647600985" sldId="259"/>
            <ac:picMk id="5" creationId="{ECD32157-1D3A-4D1E-9059-21939E219BED}"/>
          </ac:picMkLst>
        </pc:picChg>
        <pc:picChg chg="add mod modCrop">
          <ac:chgData name=" " userId="28b4d36e-35e9-4514-b1fe-365f25bb4805" providerId="ADAL" clId="{A4DBA3C1-968F-42A6-BA3A-C06AF38F3591}" dt="2019-05-21T19:07:57.335" v="2490" actId="1076"/>
          <ac:picMkLst>
            <pc:docMk/>
            <pc:sldMk cId="3647600985" sldId="259"/>
            <ac:picMk id="7" creationId="{34458028-8267-4B3C-913D-59B0A35ECE55}"/>
          </ac:picMkLst>
        </pc:picChg>
      </pc:sldChg>
      <pc:sldChg chg="modSp add">
        <pc:chgData name=" " userId="28b4d36e-35e9-4514-b1fe-365f25bb4805" providerId="ADAL" clId="{A4DBA3C1-968F-42A6-BA3A-C06AF38F3591}" dt="2019-05-21T08:42:47.843" v="170" actId="20577"/>
        <pc:sldMkLst>
          <pc:docMk/>
          <pc:sldMk cId="3489994662" sldId="260"/>
        </pc:sldMkLst>
        <pc:spChg chg="mod">
          <ac:chgData name=" " userId="28b4d36e-35e9-4514-b1fe-365f25bb4805" providerId="ADAL" clId="{A4DBA3C1-968F-42A6-BA3A-C06AF38F3591}" dt="2019-05-21T08:42:47.843" v="170" actId="20577"/>
          <ac:spMkLst>
            <pc:docMk/>
            <pc:sldMk cId="3489994662" sldId="260"/>
            <ac:spMk id="2" creationId="{851EA30B-FA9E-402C-BC3D-F98CE1F2A1FA}"/>
          </ac:spMkLst>
        </pc:spChg>
      </pc:sldChg>
      <pc:sldChg chg="modSp add">
        <pc:chgData name=" " userId="28b4d36e-35e9-4514-b1fe-365f25bb4805" providerId="ADAL" clId="{A4DBA3C1-968F-42A6-BA3A-C06AF38F3591}" dt="2019-05-21T18:53:31.511" v="2446" actId="5793"/>
        <pc:sldMkLst>
          <pc:docMk/>
          <pc:sldMk cId="1804824090" sldId="261"/>
        </pc:sldMkLst>
        <pc:spChg chg="mod">
          <ac:chgData name=" " userId="28b4d36e-35e9-4514-b1fe-365f25bb4805" providerId="ADAL" clId="{A4DBA3C1-968F-42A6-BA3A-C06AF38F3591}" dt="2019-05-21T08:42:07.807" v="114" actId="20577"/>
          <ac:spMkLst>
            <pc:docMk/>
            <pc:sldMk cId="1804824090" sldId="261"/>
            <ac:spMk id="2" creationId="{C711ACC4-BFF0-480B-9B79-2F72DAB2D31A}"/>
          </ac:spMkLst>
        </pc:spChg>
        <pc:spChg chg="mod">
          <ac:chgData name=" " userId="28b4d36e-35e9-4514-b1fe-365f25bb4805" providerId="ADAL" clId="{A4DBA3C1-968F-42A6-BA3A-C06AF38F3591}" dt="2019-05-21T18:53:31.511" v="2446" actId="5793"/>
          <ac:spMkLst>
            <pc:docMk/>
            <pc:sldMk cId="1804824090" sldId="261"/>
            <ac:spMk id="3" creationId="{1E6F7D7C-DBF9-4DA2-955A-08919EA4BEAC}"/>
          </ac:spMkLst>
        </pc:spChg>
      </pc:sldChg>
      <pc:sldChg chg="modSp add">
        <pc:chgData name=" " userId="28b4d36e-35e9-4514-b1fe-365f25bb4805" providerId="ADAL" clId="{A4DBA3C1-968F-42A6-BA3A-C06AF38F3591}" dt="2019-05-21T08:44:16.411" v="198" actId="20577"/>
        <pc:sldMkLst>
          <pc:docMk/>
          <pc:sldMk cId="1839438948" sldId="262"/>
        </pc:sldMkLst>
        <pc:spChg chg="mod">
          <ac:chgData name=" " userId="28b4d36e-35e9-4514-b1fe-365f25bb4805" providerId="ADAL" clId="{A4DBA3C1-968F-42A6-BA3A-C06AF38F3591}" dt="2019-05-21T08:44:16.411" v="198" actId="20577"/>
          <ac:spMkLst>
            <pc:docMk/>
            <pc:sldMk cId="1839438948" sldId="262"/>
            <ac:spMk id="2" creationId="{526B834B-D27A-4604-A7A7-8012E7CD06CD}"/>
          </ac:spMkLst>
        </pc:spChg>
      </pc:sldChg>
      <pc:sldChg chg="addSp modSp add">
        <pc:chgData name=" " userId="28b4d36e-35e9-4514-b1fe-365f25bb4805" providerId="ADAL" clId="{A4DBA3C1-968F-42A6-BA3A-C06AF38F3591}" dt="2019-05-21T08:58:52.499" v="626" actId="20577"/>
        <pc:sldMkLst>
          <pc:docMk/>
          <pc:sldMk cId="3308018178" sldId="263"/>
        </pc:sldMkLst>
        <pc:spChg chg="mod">
          <ac:chgData name=" " userId="28b4d36e-35e9-4514-b1fe-365f25bb4805" providerId="ADAL" clId="{A4DBA3C1-968F-42A6-BA3A-C06AF38F3591}" dt="2019-05-21T08:52:12.581" v="364" actId="14100"/>
          <ac:spMkLst>
            <pc:docMk/>
            <pc:sldMk cId="3308018178" sldId="263"/>
            <ac:spMk id="2" creationId="{83268C5E-7DDD-47E7-89F1-BF954722EBDF}"/>
          </ac:spMkLst>
        </pc:spChg>
        <pc:spChg chg="mod">
          <ac:chgData name=" " userId="28b4d36e-35e9-4514-b1fe-365f25bb4805" providerId="ADAL" clId="{A4DBA3C1-968F-42A6-BA3A-C06AF38F3591}" dt="2019-05-21T08:58:52.499" v="626" actId="20577"/>
          <ac:spMkLst>
            <pc:docMk/>
            <pc:sldMk cId="3308018178" sldId="263"/>
            <ac:spMk id="3" creationId="{EBFF635A-70D0-4DA1-87CF-7DF48FD29A28}"/>
          </ac:spMkLst>
        </pc:spChg>
        <pc:spChg chg="add mod">
          <ac:chgData name=" " userId="28b4d36e-35e9-4514-b1fe-365f25bb4805" providerId="ADAL" clId="{A4DBA3C1-968F-42A6-BA3A-C06AF38F3591}" dt="2019-05-21T08:53:58.049" v="415" actId="20577"/>
          <ac:spMkLst>
            <pc:docMk/>
            <pc:sldMk cId="3308018178" sldId="263"/>
            <ac:spMk id="4" creationId="{EDCBE14E-0A9C-46C2-B138-B93A2A0CC4F9}"/>
          </ac:spMkLst>
        </pc:spChg>
      </pc:sldChg>
      <pc:sldChg chg="modSp add">
        <pc:chgData name=" " userId="28b4d36e-35e9-4514-b1fe-365f25bb4805" providerId="ADAL" clId="{A4DBA3C1-968F-42A6-BA3A-C06AF38F3591}" dt="2019-05-21T19:20:02.978" v="3107" actId="20577"/>
        <pc:sldMkLst>
          <pc:docMk/>
          <pc:sldMk cId="1856991334" sldId="264"/>
        </pc:sldMkLst>
        <pc:spChg chg="mod">
          <ac:chgData name=" " userId="28b4d36e-35e9-4514-b1fe-365f25bb4805" providerId="ADAL" clId="{A4DBA3C1-968F-42A6-BA3A-C06AF38F3591}" dt="2019-05-21T08:44:36.455" v="229" actId="20577"/>
          <ac:spMkLst>
            <pc:docMk/>
            <pc:sldMk cId="1856991334" sldId="264"/>
            <ac:spMk id="2" creationId="{DC95B60C-1383-48CD-A21D-6E67731FFDC0}"/>
          </ac:spMkLst>
        </pc:spChg>
        <pc:spChg chg="mod">
          <ac:chgData name=" " userId="28b4d36e-35e9-4514-b1fe-365f25bb4805" providerId="ADAL" clId="{A4DBA3C1-968F-42A6-BA3A-C06AF38F3591}" dt="2019-05-21T19:20:02.978" v="3107" actId="20577"/>
          <ac:spMkLst>
            <pc:docMk/>
            <pc:sldMk cId="1856991334" sldId="264"/>
            <ac:spMk id="3" creationId="{4C5EEA12-E187-42FE-B123-E41ABD030F39}"/>
          </ac:spMkLst>
        </pc:spChg>
      </pc:sldChg>
      <pc:sldChg chg="addSp delSp modSp add">
        <pc:chgData name=" " userId="28b4d36e-35e9-4514-b1fe-365f25bb4805" providerId="ADAL" clId="{A4DBA3C1-968F-42A6-BA3A-C06AF38F3591}" dt="2019-05-21T19:28:31.589" v="3809" actId="1076"/>
        <pc:sldMkLst>
          <pc:docMk/>
          <pc:sldMk cId="162169801" sldId="265"/>
        </pc:sldMkLst>
        <pc:spChg chg="del">
          <ac:chgData name=" " userId="28b4d36e-35e9-4514-b1fe-365f25bb4805" providerId="ADAL" clId="{A4DBA3C1-968F-42A6-BA3A-C06AF38F3591}" dt="2019-05-21T19:28:22.278" v="3807" actId="478"/>
          <ac:spMkLst>
            <pc:docMk/>
            <pc:sldMk cId="162169801" sldId="265"/>
            <ac:spMk id="2" creationId="{83268C5E-7DDD-47E7-89F1-BF954722EBDF}"/>
          </ac:spMkLst>
        </pc:spChg>
        <pc:spChg chg="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3" creationId="{EBFF635A-70D0-4DA1-87CF-7DF48FD29A28}"/>
          </ac:spMkLst>
        </pc:spChg>
        <pc:spChg chg="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4" creationId="{EDCBE14E-0A9C-46C2-B138-B93A2A0CC4F9}"/>
          </ac:spMkLst>
        </pc:spChg>
        <pc:spChg chg="add 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5" creationId="{3EF91152-3025-40A2-A136-75D1B7CF0A58}"/>
          </ac:spMkLst>
        </pc:spChg>
        <pc:spChg chg="add 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6" creationId="{7D2930F8-48BE-422C-9B69-F02D37AE0522}"/>
          </ac:spMkLst>
        </pc:spChg>
        <pc:spChg chg="add 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7" creationId="{1A32EC6C-AC1D-4EC5-97FA-835E70C6FCD5}"/>
          </ac:spMkLst>
        </pc:spChg>
        <pc:spChg chg="add mod">
          <ac:chgData name=" " userId="28b4d36e-35e9-4514-b1fe-365f25bb4805" providerId="ADAL" clId="{A4DBA3C1-968F-42A6-BA3A-C06AF38F3591}" dt="2019-05-21T19:28:31.589" v="3809" actId="1076"/>
          <ac:spMkLst>
            <pc:docMk/>
            <pc:sldMk cId="162169801" sldId="265"/>
            <ac:spMk id="8" creationId="{4A3A5118-7C84-4164-BFB3-57A4B2D93155}"/>
          </ac:spMkLst>
        </pc:spChg>
        <pc:spChg chg="add del mod">
          <ac:chgData name=" " userId="28b4d36e-35e9-4514-b1fe-365f25bb4805" providerId="ADAL" clId="{A4DBA3C1-968F-42A6-BA3A-C06AF38F3591}" dt="2019-05-21T19:28:23.792" v="3808" actId="478"/>
          <ac:spMkLst>
            <pc:docMk/>
            <pc:sldMk cId="162169801" sldId="265"/>
            <ac:spMk id="10" creationId="{EECB76E6-7135-41EC-B424-96FCF5596DD1}"/>
          </ac:spMkLst>
        </pc:spChg>
      </pc:sldChg>
      <pc:sldChg chg="addSp delSp modSp add">
        <pc:chgData name=" " userId="28b4d36e-35e9-4514-b1fe-365f25bb4805" providerId="ADAL" clId="{A4DBA3C1-968F-42A6-BA3A-C06AF38F3591}" dt="2019-05-21T19:29:41.107" v="3820" actId="20577"/>
        <pc:sldMkLst>
          <pc:docMk/>
          <pc:sldMk cId="2829810377" sldId="266"/>
        </pc:sldMkLst>
        <pc:spChg chg="del">
          <ac:chgData name=" " userId="28b4d36e-35e9-4514-b1fe-365f25bb4805" providerId="ADAL" clId="{A4DBA3C1-968F-42A6-BA3A-C06AF38F3591}" dt="2019-05-21T19:28:35.285" v="3810" actId="478"/>
          <ac:spMkLst>
            <pc:docMk/>
            <pc:sldMk cId="2829810377" sldId="266"/>
            <ac:spMk id="2" creationId="{83268C5E-7DDD-47E7-89F1-BF954722EBDF}"/>
          </ac:spMkLst>
        </pc:spChg>
        <pc:spChg chg="del">
          <ac:chgData name=" " userId="28b4d36e-35e9-4514-b1fe-365f25bb4805" providerId="ADAL" clId="{A4DBA3C1-968F-42A6-BA3A-C06AF38F3591}" dt="2019-05-21T09:48:17.678" v="1710" actId="478"/>
          <ac:spMkLst>
            <pc:docMk/>
            <pc:sldMk cId="2829810377" sldId="266"/>
            <ac:spMk id="3" creationId="{EBFF635A-70D0-4DA1-87CF-7DF48FD29A28}"/>
          </ac:spMkLst>
        </pc:spChg>
        <pc:spChg chg="mod">
          <ac:chgData name=" " userId="28b4d36e-35e9-4514-b1fe-365f25bb4805" providerId="ADAL" clId="{A4DBA3C1-968F-42A6-BA3A-C06AF38F3591}" dt="2019-05-21T19:29:41.107" v="3820" actId="20577"/>
          <ac:spMkLst>
            <pc:docMk/>
            <pc:sldMk cId="2829810377" sldId="266"/>
            <ac:spMk id="4" creationId="{EDCBE14E-0A9C-46C2-B138-B93A2A0CC4F9}"/>
          </ac:spMkLst>
        </pc:spChg>
        <pc:spChg chg="add del mod">
          <ac:chgData name=" " userId="28b4d36e-35e9-4514-b1fe-365f25bb4805" providerId="ADAL" clId="{A4DBA3C1-968F-42A6-BA3A-C06AF38F3591}" dt="2019-05-21T19:28:36.144" v="3811" actId="478"/>
          <ac:spMkLst>
            <pc:docMk/>
            <pc:sldMk cId="2829810377" sldId="266"/>
            <ac:spMk id="6" creationId="{B689798B-0138-4940-8111-6A5C925685D2}"/>
          </ac:spMkLst>
        </pc:spChg>
        <pc:spChg chg="mod">
          <ac:chgData name=" " userId="28b4d36e-35e9-4514-b1fe-365f25bb4805" providerId="ADAL" clId="{A4DBA3C1-968F-42A6-BA3A-C06AF38F3591}" dt="2019-05-21T19:28:41.709" v="3812" actId="1076"/>
          <ac:spMkLst>
            <pc:docMk/>
            <pc:sldMk cId="2829810377" sldId="266"/>
            <ac:spMk id="7" creationId="{7A3764E9-C7D8-48F2-9107-23405F903082}"/>
          </ac:spMkLst>
        </pc:spChg>
        <pc:picChg chg="mod">
          <ac:chgData name=" " userId="28b4d36e-35e9-4514-b1fe-365f25bb4805" providerId="ADAL" clId="{A4DBA3C1-968F-42A6-BA3A-C06AF38F3591}" dt="2019-05-21T19:28:41.709" v="3812" actId="1076"/>
          <ac:picMkLst>
            <pc:docMk/>
            <pc:sldMk cId="2829810377" sldId="266"/>
            <ac:picMk id="5" creationId="{AE94C912-60C9-41DB-9FF2-7E2BDDBB96A7}"/>
          </ac:picMkLst>
        </pc:picChg>
      </pc:sldChg>
      <pc:sldChg chg="modSp add">
        <pc:chgData name=" " userId="28b4d36e-35e9-4514-b1fe-365f25bb4805" providerId="ADAL" clId="{A4DBA3C1-968F-42A6-BA3A-C06AF38F3591}" dt="2019-05-21T09:49:30.457" v="1755" actId="20577"/>
        <pc:sldMkLst>
          <pc:docMk/>
          <pc:sldMk cId="1461789104" sldId="267"/>
        </pc:sldMkLst>
        <pc:spChg chg="mod">
          <ac:chgData name=" " userId="28b4d36e-35e9-4514-b1fe-365f25bb4805" providerId="ADAL" clId="{A4DBA3C1-968F-42A6-BA3A-C06AF38F3591}" dt="2019-05-21T09:49:30.457" v="1755" actId="20577"/>
          <ac:spMkLst>
            <pc:docMk/>
            <pc:sldMk cId="1461789104" sldId="267"/>
            <ac:spMk id="3" creationId="{579B7E7F-3F07-4F9D-8A88-6B4213621D0C}"/>
          </ac:spMkLst>
        </pc:spChg>
      </pc:sldChg>
      <pc:sldChg chg="modSp">
        <pc:chgData name=" " userId="28b4d36e-35e9-4514-b1fe-365f25bb4805" providerId="ADAL" clId="{A4DBA3C1-968F-42A6-BA3A-C06AF38F3591}" dt="2019-05-21T19:28:47.645" v="3813" actId="1076"/>
        <pc:sldMkLst>
          <pc:docMk/>
          <pc:sldMk cId="2665353174" sldId="268"/>
        </pc:sldMkLst>
        <pc:spChg chg="mod">
          <ac:chgData name=" " userId="28b4d36e-35e9-4514-b1fe-365f25bb4805" providerId="ADAL" clId="{A4DBA3C1-968F-42A6-BA3A-C06AF38F3591}" dt="2019-05-21T19:28:47.645" v="3813" actId="1076"/>
          <ac:spMkLst>
            <pc:docMk/>
            <pc:sldMk cId="2665353174" sldId="268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8:47.645" v="3813" actId="1076"/>
          <ac:picMkLst>
            <pc:docMk/>
            <pc:sldMk cId="2665353174" sldId="268"/>
            <ac:picMk id="5" creationId="{1E08326F-D9F3-472C-82EA-1A62CF84E478}"/>
          </ac:picMkLst>
        </pc:picChg>
      </pc:sldChg>
      <pc:sldChg chg="modSp">
        <pc:chgData name=" " userId="28b4d36e-35e9-4514-b1fe-365f25bb4805" providerId="ADAL" clId="{A4DBA3C1-968F-42A6-BA3A-C06AF38F3591}" dt="2019-05-21T19:28:53.820" v="3814" actId="1076"/>
        <pc:sldMkLst>
          <pc:docMk/>
          <pc:sldMk cId="1272156230" sldId="269"/>
        </pc:sldMkLst>
        <pc:spChg chg="mod">
          <ac:chgData name=" " userId="28b4d36e-35e9-4514-b1fe-365f25bb4805" providerId="ADAL" clId="{A4DBA3C1-968F-42A6-BA3A-C06AF38F3591}" dt="2019-05-21T19:28:53.820" v="3814" actId="1076"/>
          <ac:spMkLst>
            <pc:docMk/>
            <pc:sldMk cId="1272156230" sldId="269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8:53.820" v="3814" actId="1076"/>
          <ac:picMkLst>
            <pc:docMk/>
            <pc:sldMk cId="1272156230" sldId="269"/>
            <ac:picMk id="5" creationId="{1E08326F-D9F3-472C-82EA-1A62CF84E478}"/>
          </ac:picMkLst>
        </pc:picChg>
      </pc:sldChg>
      <pc:sldChg chg="modSp">
        <pc:chgData name=" " userId="28b4d36e-35e9-4514-b1fe-365f25bb4805" providerId="ADAL" clId="{A4DBA3C1-968F-42A6-BA3A-C06AF38F3591}" dt="2019-05-21T19:28:59.700" v="3815" actId="1076"/>
        <pc:sldMkLst>
          <pc:docMk/>
          <pc:sldMk cId="339138824" sldId="270"/>
        </pc:sldMkLst>
        <pc:spChg chg="mod">
          <ac:chgData name=" " userId="28b4d36e-35e9-4514-b1fe-365f25bb4805" providerId="ADAL" clId="{A4DBA3C1-968F-42A6-BA3A-C06AF38F3591}" dt="2019-05-21T19:28:59.700" v="3815" actId="1076"/>
          <ac:spMkLst>
            <pc:docMk/>
            <pc:sldMk cId="339138824" sldId="270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8:59.700" v="3815" actId="1076"/>
          <ac:picMkLst>
            <pc:docMk/>
            <pc:sldMk cId="339138824" sldId="270"/>
            <ac:picMk id="5" creationId="{1E08326F-D9F3-472C-82EA-1A62CF84E478}"/>
          </ac:picMkLst>
        </pc:picChg>
      </pc:sldChg>
      <pc:sldChg chg="modSp">
        <pc:chgData name=" " userId="28b4d36e-35e9-4514-b1fe-365f25bb4805" providerId="ADAL" clId="{A4DBA3C1-968F-42A6-BA3A-C06AF38F3591}" dt="2019-05-21T19:29:05.709" v="3816" actId="1076"/>
        <pc:sldMkLst>
          <pc:docMk/>
          <pc:sldMk cId="901074949" sldId="271"/>
        </pc:sldMkLst>
        <pc:spChg chg="mod">
          <ac:chgData name=" " userId="28b4d36e-35e9-4514-b1fe-365f25bb4805" providerId="ADAL" clId="{A4DBA3C1-968F-42A6-BA3A-C06AF38F3591}" dt="2019-05-21T19:29:05.709" v="3816" actId="1076"/>
          <ac:spMkLst>
            <pc:docMk/>
            <pc:sldMk cId="901074949" sldId="271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9:05.709" v="3816" actId="1076"/>
          <ac:picMkLst>
            <pc:docMk/>
            <pc:sldMk cId="901074949" sldId="271"/>
            <ac:picMk id="5" creationId="{1E08326F-D9F3-472C-82EA-1A62CF84E478}"/>
          </ac:picMkLst>
        </pc:picChg>
      </pc:sldChg>
      <pc:sldChg chg="modSp">
        <pc:chgData name=" " userId="28b4d36e-35e9-4514-b1fe-365f25bb4805" providerId="ADAL" clId="{A4DBA3C1-968F-42A6-BA3A-C06AF38F3591}" dt="2019-05-21T19:29:11.277" v="3817" actId="1076"/>
        <pc:sldMkLst>
          <pc:docMk/>
          <pc:sldMk cId="3744180593" sldId="272"/>
        </pc:sldMkLst>
        <pc:spChg chg="mod">
          <ac:chgData name=" " userId="28b4d36e-35e9-4514-b1fe-365f25bb4805" providerId="ADAL" clId="{A4DBA3C1-968F-42A6-BA3A-C06AF38F3591}" dt="2019-05-21T19:29:11.277" v="3817" actId="1076"/>
          <ac:spMkLst>
            <pc:docMk/>
            <pc:sldMk cId="3744180593" sldId="272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9:11.277" v="3817" actId="1076"/>
          <ac:picMkLst>
            <pc:docMk/>
            <pc:sldMk cId="3744180593" sldId="272"/>
            <ac:picMk id="5" creationId="{1E08326F-D9F3-472C-82EA-1A62CF84E478}"/>
          </ac:picMkLst>
        </pc:picChg>
      </pc:sldChg>
      <pc:sldChg chg="modSp">
        <pc:chgData name=" " userId="28b4d36e-35e9-4514-b1fe-365f25bb4805" providerId="ADAL" clId="{A4DBA3C1-968F-42A6-BA3A-C06AF38F3591}" dt="2019-05-21T19:29:16.460" v="3818" actId="1076"/>
        <pc:sldMkLst>
          <pc:docMk/>
          <pc:sldMk cId="18363966" sldId="273"/>
        </pc:sldMkLst>
        <pc:spChg chg="mod">
          <ac:chgData name=" " userId="28b4d36e-35e9-4514-b1fe-365f25bb4805" providerId="ADAL" clId="{A4DBA3C1-968F-42A6-BA3A-C06AF38F3591}" dt="2019-05-21T19:29:16.460" v="3818" actId="1076"/>
          <ac:spMkLst>
            <pc:docMk/>
            <pc:sldMk cId="18363966" sldId="273"/>
            <ac:spMk id="63" creationId="{E6095BE5-8567-41B5-97A2-403E0FEA9767}"/>
          </ac:spMkLst>
        </pc:spChg>
        <pc:picChg chg="mod">
          <ac:chgData name=" " userId="28b4d36e-35e9-4514-b1fe-365f25bb4805" providerId="ADAL" clId="{A4DBA3C1-968F-42A6-BA3A-C06AF38F3591}" dt="2019-05-21T19:29:16.460" v="3818" actId="1076"/>
          <ac:picMkLst>
            <pc:docMk/>
            <pc:sldMk cId="18363966" sldId="273"/>
            <ac:picMk id="5" creationId="{1E08326F-D9F3-472C-82EA-1A62CF84E478}"/>
          </ac:picMkLst>
        </pc:picChg>
      </pc:sldChg>
      <pc:sldChg chg="delSp modSp add ord">
        <pc:chgData name=" " userId="28b4d36e-35e9-4514-b1fe-365f25bb4805" providerId="ADAL" clId="{A4DBA3C1-968F-42A6-BA3A-C06AF38F3591}" dt="2019-05-21T19:08:10.995" v="2518" actId="20577"/>
        <pc:sldMkLst>
          <pc:docMk/>
          <pc:sldMk cId="346151489" sldId="274"/>
        </pc:sldMkLst>
        <pc:spChg chg="mod">
          <ac:chgData name=" " userId="28b4d36e-35e9-4514-b1fe-365f25bb4805" providerId="ADAL" clId="{A4DBA3C1-968F-42A6-BA3A-C06AF38F3591}" dt="2019-05-21T19:08:10.995" v="2518" actId="20577"/>
          <ac:spMkLst>
            <pc:docMk/>
            <pc:sldMk cId="346151489" sldId="274"/>
            <ac:spMk id="2" creationId="{280779EA-9BDC-4E76-85F6-5B6856066327}"/>
          </ac:spMkLst>
        </pc:spChg>
        <pc:picChg chg="mod">
          <ac:chgData name=" " userId="28b4d36e-35e9-4514-b1fe-365f25bb4805" providerId="ADAL" clId="{A4DBA3C1-968F-42A6-BA3A-C06AF38F3591}" dt="2019-05-21T19:07:22.583" v="2479" actId="1076"/>
          <ac:picMkLst>
            <pc:docMk/>
            <pc:sldMk cId="346151489" sldId="274"/>
            <ac:picMk id="5" creationId="{ECD32157-1D3A-4D1E-9059-21939E219BED}"/>
          </ac:picMkLst>
        </pc:picChg>
        <pc:picChg chg="del">
          <ac:chgData name=" " userId="28b4d36e-35e9-4514-b1fe-365f25bb4805" providerId="ADAL" clId="{A4DBA3C1-968F-42A6-BA3A-C06AF38F3591}" dt="2019-05-21T19:07:17.569" v="2476" actId="478"/>
          <ac:picMkLst>
            <pc:docMk/>
            <pc:sldMk cId="346151489" sldId="274"/>
            <ac:picMk id="7" creationId="{34458028-8267-4B3C-913D-59B0A35ECE55}"/>
          </ac:picMkLst>
        </pc:picChg>
      </pc:sldChg>
      <pc:sldChg chg="modSp add">
        <pc:chgData name=" " userId="28b4d36e-35e9-4514-b1fe-365f25bb4805" providerId="ADAL" clId="{A4DBA3C1-968F-42A6-BA3A-C06AF38F3591}" dt="2019-05-21T19:27:42.515" v="3806" actId="20577"/>
        <pc:sldMkLst>
          <pc:docMk/>
          <pc:sldMk cId="1122189893" sldId="275"/>
        </pc:sldMkLst>
        <pc:spChg chg="mod">
          <ac:chgData name=" " userId="28b4d36e-35e9-4514-b1fe-365f25bb4805" providerId="ADAL" clId="{A4DBA3C1-968F-42A6-BA3A-C06AF38F3591}" dt="2019-05-21T19:27:42.515" v="3806" actId="20577"/>
          <ac:spMkLst>
            <pc:docMk/>
            <pc:sldMk cId="1122189893" sldId="275"/>
            <ac:spMk id="2" creationId="{C711ACC4-BFF0-480B-9B79-2F72DAB2D31A}"/>
          </ac:spMkLst>
        </pc:spChg>
        <pc:spChg chg="mod">
          <ac:chgData name=" " userId="28b4d36e-35e9-4514-b1fe-365f25bb4805" providerId="ADAL" clId="{A4DBA3C1-968F-42A6-BA3A-C06AF38F3591}" dt="2019-05-21T19:27:19.076" v="3790" actId="20577"/>
          <ac:spMkLst>
            <pc:docMk/>
            <pc:sldMk cId="1122189893" sldId="275"/>
            <ac:spMk id="3" creationId="{1E6F7D7C-DBF9-4DA2-955A-08919EA4BEAC}"/>
          </ac:spMkLst>
        </pc:spChg>
      </pc:sldChg>
      <pc:sldChg chg="add del">
        <pc:chgData name=" " userId="28b4d36e-35e9-4514-b1fe-365f25bb4805" providerId="ADAL" clId="{A4DBA3C1-968F-42A6-BA3A-C06AF38F3591}" dt="2019-05-21T19:48:43.179" v="3822" actId="2696"/>
        <pc:sldMkLst>
          <pc:docMk/>
          <pc:sldMk cId="1262534094" sldId="276"/>
        </pc:sldMkLst>
      </pc:sldChg>
    </pc:docChg>
  </pc:docChgLst>
  <pc:docChgLst>
    <pc:chgData name="Sachini Sandeepani Epa it16009646" userId="S::it16009646@my.sliit.lk::4567ae7e-5a8c-4678-9eb1-47988d2ee842" providerId="AD" clId="Web-{2DEE08EC-0F91-42A8-99BD-46AB8D55180D}"/>
    <pc:docChg chg="modSld">
      <pc:chgData name="Sachini Sandeepani Epa it16009646" userId="S::it16009646@my.sliit.lk::4567ae7e-5a8c-4678-9eb1-47988d2ee842" providerId="AD" clId="Web-{2DEE08EC-0F91-42A8-99BD-46AB8D55180D}" dt="2019-05-21T15:09:36.522" v="1"/>
      <pc:docMkLst>
        <pc:docMk/>
      </pc:docMkLst>
      <pc:sldChg chg="modSp">
        <pc:chgData name="Sachini Sandeepani Epa it16009646" userId="S::it16009646@my.sliit.lk::4567ae7e-5a8c-4678-9eb1-47988d2ee842" providerId="AD" clId="Web-{2DEE08EC-0F91-42A8-99BD-46AB8D55180D}" dt="2019-05-21T15:09:36.522" v="1"/>
        <pc:sldMkLst>
          <pc:docMk/>
          <pc:sldMk cId="4112626140" sldId="258"/>
        </pc:sldMkLst>
        <pc:graphicFrameChg chg="mod modGraphic">
          <ac:chgData name="Sachini Sandeepani Epa it16009646" userId="S::it16009646@my.sliit.lk::4567ae7e-5a8c-4678-9eb1-47988d2ee842" providerId="AD" clId="Web-{2DEE08EC-0F91-42A8-99BD-46AB8D55180D}" dt="2019-05-21T15:09:36.522" v="1"/>
          <ac:graphicFrameMkLst>
            <pc:docMk/>
            <pc:sldMk cId="4112626140" sldId="258"/>
            <ac:graphicFrameMk id="4" creationId="{EE4EE2C8-4FD9-4176-86D5-A1FFA4FDB1B1}"/>
          </ac:graphicFrameMkLst>
        </pc:graphicFrameChg>
      </pc:sldChg>
    </pc:docChg>
  </pc:docChgLst>
  <pc:docChgLst>
    <pc:chgData name="Sachini Sandeepani Epa it16009646" userId="S::it16009646@my.sliit.lk::4567ae7e-5a8c-4678-9eb1-47988d2ee842" providerId="AD" clId="Web-{F2F20140-1E8F-43C3-B6F1-475C60689C73}"/>
    <pc:docChg chg="modSld">
      <pc:chgData name="Sachini Sandeepani Epa it16009646" userId="S::it16009646@my.sliit.lk::4567ae7e-5a8c-4678-9eb1-47988d2ee842" providerId="AD" clId="Web-{F2F20140-1E8F-43C3-B6F1-475C60689C73}" dt="2019-05-22T03:06:34.691" v="3" actId="1076"/>
      <pc:docMkLst>
        <pc:docMk/>
      </pc:docMkLst>
      <pc:sldChg chg="modSp">
        <pc:chgData name="Sachini Sandeepani Epa it16009646" userId="S::it16009646@my.sliit.lk::4567ae7e-5a8c-4678-9eb1-47988d2ee842" providerId="AD" clId="Web-{F2F20140-1E8F-43C3-B6F1-475C60689C73}" dt="2019-05-22T03:06:34.691" v="3" actId="1076"/>
        <pc:sldMkLst>
          <pc:docMk/>
          <pc:sldMk cId="4112626140" sldId="258"/>
        </pc:sldMkLst>
        <pc:graphicFrameChg chg="mod modGraphic">
          <ac:chgData name="Sachini Sandeepani Epa it16009646" userId="S::it16009646@my.sliit.lk::4567ae7e-5a8c-4678-9eb1-47988d2ee842" providerId="AD" clId="Web-{F2F20140-1E8F-43C3-B6F1-475C60689C73}" dt="2019-05-22T03:06:34.691" v="3" actId="1076"/>
          <ac:graphicFrameMkLst>
            <pc:docMk/>
            <pc:sldMk cId="4112626140" sldId="258"/>
            <ac:graphicFrameMk id="4" creationId="{EE4EE2C8-4FD9-4176-86D5-A1FFA4FDB1B1}"/>
          </ac:graphicFrameMkLst>
        </pc:graphicFrameChg>
      </pc:sldChg>
    </pc:docChg>
  </pc:docChgLst>
  <pc:docChgLst>
    <pc:chgData name="Hettiarachchi H.A.I.S. it15146366" userId="41a46099-3eb0-4bd4-aba3-2370c0fa8e13" providerId="ADAL" clId="{D0BD2F53-7D88-452A-93DD-618242FDBDE3}"/>
    <pc:docChg chg="custSel modSld">
      <pc:chgData name="Hettiarachchi H.A.I.S. it15146366" userId="41a46099-3eb0-4bd4-aba3-2370c0fa8e13" providerId="ADAL" clId="{D0BD2F53-7D88-452A-93DD-618242FDBDE3}" dt="2019-05-22T07:01:03.447" v="101" actId="20577"/>
      <pc:docMkLst>
        <pc:docMk/>
      </pc:docMkLst>
      <pc:sldChg chg="modSp">
        <pc:chgData name="Hettiarachchi H.A.I.S. it15146366" userId="41a46099-3eb0-4bd4-aba3-2370c0fa8e13" providerId="ADAL" clId="{D0BD2F53-7D88-452A-93DD-618242FDBDE3}" dt="2019-05-20T16:57:39.139" v="87" actId="20577"/>
        <pc:sldMkLst>
          <pc:docMk/>
          <pc:sldMk cId="109857222" sldId="256"/>
        </pc:sldMkLst>
        <pc:spChg chg="mod">
          <ac:chgData name="Hettiarachchi H.A.I.S. it15146366" userId="41a46099-3eb0-4bd4-aba3-2370c0fa8e13" providerId="ADAL" clId="{D0BD2F53-7D88-452A-93DD-618242FDBDE3}" dt="2019-05-20T16:57:39.139" v="8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Hettiarachchi H.A.I.S. it15146366" userId="41a46099-3eb0-4bd4-aba3-2370c0fa8e13" providerId="ADAL" clId="{D0BD2F53-7D88-452A-93DD-618242FDBDE3}" dt="2019-05-22T07:01:03.447" v="101" actId="20577"/>
        <pc:sldMkLst>
          <pc:docMk/>
          <pc:sldMk cId="1856991334" sldId="264"/>
        </pc:sldMkLst>
        <pc:spChg chg="mod">
          <ac:chgData name="Hettiarachchi H.A.I.S. it15146366" userId="41a46099-3eb0-4bd4-aba3-2370c0fa8e13" providerId="ADAL" clId="{D0BD2F53-7D88-452A-93DD-618242FDBDE3}" dt="2019-05-22T07:01:03.447" v="101" actId="20577"/>
          <ac:spMkLst>
            <pc:docMk/>
            <pc:sldMk cId="1856991334" sldId="264"/>
            <ac:spMk id="3" creationId="{4C5EEA12-E187-42FE-B123-E41ABD030F39}"/>
          </ac:spMkLst>
        </pc:spChg>
      </pc:sldChg>
    </pc:docChg>
  </pc:docChgLst>
  <pc:docChgLst>
    <pc:chgData name=" " userId="41a46099-3eb0-4bd4-aba3-2370c0fa8e13" providerId="ADAL" clId="{D0BD2F53-7D88-452A-93DD-618242FDBDE3}"/>
    <pc:docChg chg="undo custSel mod addSld modSld">
      <pc:chgData name=" " userId="41a46099-3eb0-4bd4-aba3-2370c0fa8e13" providerId="ADAL" clId="{D0BD2F53-7D88-452A-93DD-618242FDBDE3}" dt="2019-05-21T15:34:15.265" v="277" actId="14826"/>
      <pc:docMkLst>
        <pc:docMk/>
      </pc:docMkLst>
      <pc:sldChg chg="addSp delSp modSp">
        <pc:chgData name=" " userId="41a46099-3eb0-4bd4-aba3-2370c0fa8e13" providerId="ADAL" clId="{D0BD2F53-7D88-452A-93DD-618242FDBDE3}" dt="2019-05-21T15:30:12.863" v="91" actId="20577"/>
        <pc:sldMkLst>
          <pc:docMk/>
          <pc:sldMk cId="2829810377" sldId="266"/>
        </pc:sldMkLst>
        <pc:spChg chg="add del mod">
          <ac:chgData name=" " userId="41a46099-3eb0-4bd4-aba3-2370c0fa8e13" providerId="ADAL" clId="{D0BD2F53-7D88-452A-93DD-618242FDBDE3}" dt="2019-05-21T15:30:03.289" v="81" actId="478"/>
          <ac:spMkLst>
            <pc:docMk/>
            <pc:sldMk cId="2829810377" sldId="266"/>
            <ac:spMk id="6" creationId="{C64394B5-631D-4BAA-819D-733DB22BF4B8}"/>
          </ac:spMkLst>
        </pc:spChg>
        <pc:spChg chg="add mod">
          <ac:chgData name=" " userId="41a46099-3eb0-4bd4-aba3-2370c0fa8e13" providerId="ADAL" clId="{D0BD2F53-7D88-452A-93DD-618242FDBDE3}" dt="2019-05-21T15:30:12.863" v="91" actId="20577"/>
          <ac:spMkLst>
            <pc:docMk/>
            <pc:sldMk cId="2829810377" sldId="266"/>
            <ac:spMk id="7" creationId="{7A3764E9-C7D8-48F2-9107-23405F903082}"/>
          </ac:spMkLst>
        </pc:spChg>
        <pc:picChg chg="add mod">
          <ac:chgData name=" " userId="41a46099-3eb0-4bd4-aba3-2370c0fa8e13" providerId="ADAL" clId="{D0BD2F53-7D88-452A-93DD-618242FDBDE3}" dt="2019-05-21T15:28:41.892" v="52" actId="1076"/>
          <ac:picMkLst>
            <pc:docMk/>
            <pc:sldMk cId="2829810377" sldId="266"/>
            <ac:picMk id="5" creationId="{AE94C912-60C9-41DB-9FF2-7E2BDDBB96A7}"/>
          </ac:picMkLst>
        </pc:picChg>
      </pc:sldChg>
      <pc:sldChg chg="addSp delSp modSp add mod setBg">
        <pc:chgData name=" " userId="41a46099-3eb0-4bd4-aba3-2370c0fa8e13" providerId="ADAL" clId="{D0BD2F53-7D88-452A-93DD-618242FDBDE3}" dt="2019-05-21T15:30:32.333" v="112" actId="1076"/>
        <pc:sldMkLst>
          <pc:docMk/>
          <pc:sldMk cId="2665353174" sldId="268"/>
        </pc:sldMkLst>
        <pc:spChg chg="del">
          <ac:chgData name=" " userId="41a46099-3eb0-4bd4-aba3-2370c0fa8e13" providerId="ADAL" clId="{D0BD2F53-7D88-452A-93DD-618242FDBDE3}" dt="2019-05-21T15:21:29.808" v="6" actId="478"/>
          <ac:spMkLst>
            <pc:docMk/>
            <pc:sldMk cId="2665353174" sldId="268"/>
            <ac:spMk id="2" creationId="{E1BD8139-8F21-4DF2-B146-657893DB3480}"/>
          </ac:spMkLst>
        </pc:spChg>
        <pc:spChg chg="del">
          <ac:chgData name=" " userId="41a46099-3eb0-4bd4-aba3-2370c0fa8e13" providerId="ADAL" clId="{D0BD2F53-7D88-452A-93DD-618242FDBDE3}" dt="2019-05-21T15:21:31.840" v="7" actId="478"/>
          <ac:spMkLst>
            <pc:docMk/>
            <pc:sldMk cId="2665353174" sldId="268"/>
            <ac:spMk id="3" creationId="{38C13A3A-F5DA-4B2D-BAD8-84BD0F277BA1}"/>
          </ac:spMkLst>
        </pc:spChg>
        <pc:spChg chg="add del mod">
          <ac:chgData name=" " userId="41a46099-3eb0-4bd4-aba3-2370c0fa8e13" providerId="ADAL" clId="{D0BD2F53-7D88-452A-93DD-618242FDBDE3}" dt="2019-05-21T15:28:55.075" v="60" actId="767"/>
          <ac:spMkLst>
            <pc:docMk/>
            <pc:sldMk cId="2665353174" sldId="268"/>
            <ac:spMk id="6" creationId="{D269BD92-1D07-47C7-8BDE-D4C3FE9666B4}"/>
          </ac:spMkLst>
        </pc:spChg>
        <pc:spChg chg="add del mod">
          <ac:chgData name=" " userId="41a46099-3eb0-4bd4-aba3-2370c0fa8e13" providerId="ADAL" clId="{D0BD2F53-7D88-452A-93DD-618242FDBDE3}" dt="2019-05-21T15:30:18.639" v="92" actId="478"/>
          <ac:spMkLst>
            <pc:docMk/>
            <pc:sldMk cId="2665353174" sldId="268"/>
            <ac:spMk id="7" creationId="{69FC0B9B-862D-43B6-8BD5-5F82CBBDAC94}"/>
          </ac:spMkLst>
        </pc:spChg>
        <pc:spChg chg="add del">
          <ac:chgData name=" " userId="41a46099-3eb0-4bd4-aba3-2370c0fa8e13" providerId="ADAL" clId="{D0BD2F53-7D88-452A-93DD-618242FDBDE3}" dt="2019-05-21T15:21:49.111" v="12" actId="26606"/>
          <ac:spMkLst>
            <pc:docMk/>
            <pc:sldMk cId="2665353174" sldId="268"/>
            <ac:spMk id="22" creationId="{21029ED5-F105-4DD2-99C8-1E4422817978}"/>
          </ac:spMkLst>
        </pc:spChg>
        <pc:spChg chg="add del">
          <ac:chgData name=" " userId="41a46099-3eb0-4bd4-aba3-2370c0fa8e13" providerId="ADAL" clId="{D0BD2F53-7D88-452A-93DD-618242FDBDE3}" dt="2019-05-21T15:21:49.111" v="12" actId="26606"/>
          <ac:spMkLst>
            <pc:docMk/>
            <pc:sldMk cId="2665353174" sldId="268"/>
            <ac:spMk id="35" creationId="{5C9652B3-A450-4ED6-8FBF-F536BA60B4D8}"/>
          </ac:spMkLst>
        </pc:spChg>
        <pc:spChg chg="add del">
          <ac:chgData name=" " userId="41a46099-3eb0-4bd4-aba3-2370c0fa8e13" providerId="ADAL" clId="{D0BD2F53-7D88-452A-93DD-618242FDBDE3}" dt="2019-05-21T15:21:50.691" v="14" actId="26606"/>
          <ac:spMkLst>
            <pc:docMk/>
            <pc:sldMk cId="2665353174" sldId="268"/>
            <ac:spMk id="38" creationId="{03E8462A-FEBA-4848-81CC-3F8DA3E477BE}"/>
          </ac:spMkLst>
        </pc:spChg>
        <pc:spChg chg="add del">
          <ac:chgData name=" " userId="41a46099-3eb0-4bd4-aba3-2370c0fa8e13" providerId="ADAL" clId="{D0BD2F53-7D88-452A-93DD-618242FDBDE3}" dt="2019-05-21T15:21:50.691" v="14" actId="26606"/>
          <ac:spMkLst>
            <pc:docMk/>
            <pc:sldMk cId="2665353174" sldId="268"/>
            <ac:spMk id="40" creationId="{7941F9B1-B01B-4A84-89D9-B169AEB4E456}"/>
          </ac:spMkLst>
        </pc:spChg>
        <pc:spChg chg="add del">
          <ac:chgData name=" " userId="41a46099-3eb0-4bd4-aba3-2370c0fa8e13" providerId="ADAL" clId="{D0BD2F53-7D88-452A-93DD-618242FDBDE3}" dt="2019-05-21T15:21:52.938" v="18" actId="26606"/>
          <ac:spMkLst>
            <pc:docMk/>
            <pc:sldMk cId="2665353174" sldId="268"/>
            <ac:spMk id="45" creationId="{03E8462A-FEBA-4848-81CC-3F8DA3E477BE}"/>
          </ac:spMkLst>
        </pc:spChg>
        <pc:spChg chg="add del">
          <ac:chgData name=" " userId="41a46099-3eb0-4bd4-aba3-2370c0fa8e13" providerId="ADAL" clId="{D0BD2F53-7D88-452A-93DD-618242FDBDE3}" dt="2019-05-21T15:21:52.938" v="18" actId="26606"/>
          <ac:spMkLst>
            <pc:docMk/>
            <pc:sldMk cId="2665353174" sldId="268"/>
            <ac:spMk id="47" creationId="{7941F9B1-B01B-4A84-89D9-B169AEB4E456}"/>
          </ac:spMkLst>
        </pc:spChg>
        <pc:spChg chg="add del">
          <ac:chgData name=" " userId="41a46099-3eb0-4bd4-aba3-2370c0fa8e13" providerId="ADAL" clId="{D0BD2F53-7D88-452A-93DD-618242FDBDE3}" dt="2019-05-21T15:21:54.746" v="20" actId="26606"/>
          <ac:spMkLst>
            <pc:docMk/>
            <pc:sldMk cId="2665353174" sldId="268"/>
            <ac:spMk id="50" creationId="{21029ED5-F105-4DD2-99C8-1E4422817978}"/>
          </ac:spMkLst>
        </pc:spChg>
        <pc:spChg chg="add del">
          <ac:chgData name=" " userId="41a46099-3eb0-4bd4-aba3-2370c0fa8e13" providerId="ADAL" clId="{D0BD2F53-7D88-452A-93DD-618242FDBDE3}" dt="2019-05-21T15:21:54.746" v="20" actId="26606"/>
          <ac:spMkLst>
            <pc:docMk/>
            <pc:sldMk cId="2665353174" sldId="268"/>
            <ac:spMk id="52" creationId="{5C9652B3-A450-4ED6-8FBF-F536BA60B4D8}"/>
          </ac:spMkLst>
        </pc:spChg>
        <pc:spChg chg="add del">
          <ac:chgData name=" " userId="41a46099-3eb0-4bd4-aba3-2370c0fa8e13" providerId="ADAL" clId="{D0BD2F53-7D88-452A-93DD-618242FDBDE3}" dt="2019-05-21T15:21:57.924" v="22" actId="26606"/>
          <ac:spMkLst>
            <pc:docMk/>
            <pc:sldMk cId="2665353174" sldId="268"/>
            <ac:spMk id="55" creationId="{03E8462A-FEBA-4848-81CC-3F8DA3E477BE}"/>
          </ac:spMkLst>
        </pc:spChg>
        <pc:spChg chg="add del">
          <ac:chgData name=" " userId="41a46099-3eb0-4bd4-aba3-2370c0fa8e13" providerId="ADAL" clId="{D0BD2F53-7D88-452A-93DD-618242FDBDE3}" dt="2019-05-21T15:21:57.924" v="22" actId="26606"/>
          <ac:spMkLst>
            <pc:docMk/>
            <pc:sldMk cId="2665353174" sldId="268"/>
            <ac:spMk id="57" creationId="{7941F9B1-B01B-4A84-89D9-B169AEB4E456}"/>
          </ac:spMkLst>
        </pc:spChg>
        <pc:spChg chg="add del">
          <ac:chgData name=" " userId="41a46099-3eb0-4bd4-aba3-2370c0fa8e13" providerId="ADAL" clId="{D0BD2F53-7D88-452A-93DD-618242FDBDE3}" dt="2019-05-21T15:21:59.509" v="24" actId="26606"/>
          <ac:spMkLst>
            <pc:docMk/>
            <pc:sldMk cId="2665353174" sldId="268"/>
            <ac:spMk id="60" creationId="{21029ED5-F105-4DD2-99C8-1E4422817978}"/>
          </ac:spMkLst>
        </pc:spChg>
        <pc:spChg chg="add del">
          <ac:chgData name=" " userId="41a46099-3eb0-4bd4-aba3-2370c0fa8e13" providerId="ADAL" clId="{D0BD2F53-7D88-452A-93DD-618242FDBDE3}" dt="2019-05-21T15:21:59.509" v="24" actId="26606"/>
          <ac:spMkLst>
            <pc:docMk/>
            <pc:sldMk cId="2665353174" sldId="268"/>
            <ac:spMk id="62" creationId="{5C9652B3-A450-4ED6-8FBF-F536BA60B4D8}"/>
          </ac:spMkLst>
        </pc:spChg>
        <pc:spChg chg="add mod">
          <ac:chgData name=" " userId="41a46099-3eb0-4bd4-aba3-2370c0fa8e13" providerId="ADAL" clId="{D0BD2F53-7D88-452A-93DD-618242FDBDE3}" dt="2019-05-21T15:30:28.701" v="110" actId="20577"/>
          <ac:spMkLst>
            <pc:docMk/>
            <pc:sldMk cId="2665353174" sldId="268"/>
            <ac:spMk id="63" creationId="{E6095BE5-8567-41B5-97A2-403E0FEA9767}"/>
          </ac:spMkLst>
        </pc:spChg>
        <pc:spChg chg="add del">
          <ac:chgData name=" " userId="41a46099-3eb0-4bd4-aba3-2370c0fa8e13" providerId="ADAL" clId="{D0BD2F53-7D88-452A-93DD-618242FDBDE3}" dt="2019-05-21T15:22:01.624" v="26" actId="26606"/>
          <ac:spMkLst>
            <pc:docMk/>
            <pc:sldMk cId="2665353174" sldId="268"/>
            <ac:spMk id="65" creationId="{03E8462A-FEBA-4848-81CC-3F8DA3E477BE}"/>
          </ac:spMkLst>
        </pc:spChg>
        <pc:spChg chg="add del">
          <ac:chgData name=" " userId="41a46099-3eb0-4bd4-aba3-2370c0fa8e13" providerId="ADAL" clId="{D0BD2F53-7D88-452A-93DD-618242FDBDE3}" dt="2019-05-21T15:22:01.624" v="26" actId="26606"/>
          <ac:spMkLst>
            <pc:docMk/>
            <pc:sldMk cId="2665353174" sldId="268"/>
            <ac:spMk id="67" creationId="{7941F9B1-B01B-4A84-89D9-B169AEB4E456}"/>
          </ac:spMkLst>
        </pc:spChg>
        <pc:spChg chg="add del">
          <ac:chgData name=" " userId="41a46099-3eb0-4bd4-aba3-2370c0fa8e13" providerId="ADAL" clId="{D0BD2F53-7D88-452A-93DD-618242FDBDE3}" dt="2019-05-21T15:22:08.649" v="30" actId="26606"/>
          <ac:spMkLst>
            <pc:docMk/>
            <pc:sldMk cId="2665353174" sldId="268"/>
            <ac:spMk id="72" creationId="{21029ED5-F105-4DD2-99C8-1E4422817978}"/>
          </ac:spMkLst>
        </pc:spChg>
        <pc:spChg chg="add del">
          <ac:chgData name=" " userId="41a46099-3eb0-4bd4-aba3-2370c0fa8e13" providerId="ADAL" clId="{D0BD2F53-7D88-452A-93DD-618242FDBDE3}" dt="2019-05-21T15:22:08.649" v="30" actId="26606"/>
          <ac:spMkLst>
            <pc:docMk/>
            <pc:sldMk cId="2665353174" sldId="268"/>
            <ac:spMk id="74" creationId="{5C9652B3-A450-4ED6-8FBF-F536BA60B4D8}"/>
          </ac:spMkLst>
        </pc:spChg>
        <pc:grpChg chg="add del">
          <ac:chgData name=" " userId="41a46099-3eb0-4bd4-aba3-2370c0fa8e13" providerId="ADAL" clId="{D0BD2F53-7D88-452A-93DD-618242FDBDE3}" dt="2019-05-21T15:21:49.111" v="12" actId="26606"/>
          <ac:grpSpMkLst>
            <pc:docMk/>
            <pc:sldMk cId="2665353174" sldId="268"/>
            <ac:grpSpMk id="10" creationId="{DDE8DE2B-61C1-46D5-BEB8-521321C182C4}"/>
          </ac:grpSpMkLst>
        </pc:grpChg>
        <pc:grpChg chg="add del">
          <ac:chgData name=" " userId="41a46099-3eb0-4bd4-aba3-2370c0fa8e13" providerId="ADAL" clId="{D0BD2F53-7D88-452A-93DD-618242FDBDE3}" dt="2019-05-21T15:21:49.111" v="12" actId="26606"/>
          <ac:grpSpMkLst>
            <pc:docMk/>
            <pc:sldMk cId="2665353174" sldId="268"/>
            <ac:grpSpMk id="24" creationId="{2D621E68-BF28-4A1C-B1A2-4E55E139E79A}"/>
          </ac:grpSpMkLst>
        </pc:grpChg>
        <pc:grpChg chg="add del">
          <ac:chgData name=" " userId="41a46099-3eb0-4bd4-aba3-2370c0fa8e13" providerId="ADAL" clId="{D0BD2F53-7D88-452A-93DD-618242FDBDE3}" dt="2019-05-21T15:21:50.691" v="14" actId="26606"/>
          <ac:grpSpMkLst>
            <pc:docMk/>
            <pc:sldMk cId="2665353174" sldId="268"/>
            <ac:grpSpMk id="37" creationId="{609316A9-990D-4EC3-A671-70EE5C1493A4}"/>
          </ac:grpSpMkLst>
        </pc:grpChg>
        <pc:grpChg chg="add del">
          <ac:chgData name=" " userId="41a46099-3eb0-4bd4-aba3-2370c0fa8e13" providerId="ADAL" clId="{D0BD2F53-7D88-452A-93DD-618242FDBDE3}" dt="2019-05-21T15:21:50.691" v="14" actId="26606"/>
          <ac:grpSpMkLst>
            <pc:docMk/>
            <pc:sldMk cId="2665353174" sldId="268"/>
            <ac:grpSpMk id="39" creationId="{2109F83F-40FE-4DB3-84CC-09FB3340D06D}"/>
          </ac:grpSpMkLst>
        </pc:grpChg>
        <pc:grpChg chg="add del">
          <ac:chgData name=" " userId="41a46099-3eb0-4bd4-aba3-2370c0fa8e13" providerId="ADAL" clId="{D0BD2F53-7D88-452A-93DD-618242FDBDE3}" dt="2019-05-21T15:21:51.933" v="16" actId="26606"/>
          <ac:grpSpMkLst>
            <pc:docMk/>
            <pc:sldMk cId="2665353174" sldId="268"/>
            <ac:grpSpMk id="42" creationId="{DDE8DE2B-61C1-46D5-BEB8-521321C182C4}"/>
          </ac:grpSpMkLst>
        </pc:grpChg>
        <pc:grpChg chg="add del">
          <ac:chgData name=" " userId="41a46099-3eb0-4bd4-aba3-2370c0fa8e13" providerId="ADAL" clId="{D0BD2F53-7D88-452A-93DD-618242FDBDE3}" dt="2019-05-21T15:21:52.938" v="18" actId="26606"/>
          <ac:grpSpMkLst>
            <pc:docMk/>
            <pc:sldMk cId="2665353174" sldId="268"/>
            <ac:grpSpMk id="44" creationId="{609316A9-990D-4EC3-A671-70EE5C1493A4}"/>
          </ac:grpSpMkLst>
        </pc:grpChg>
        <pc:grpChg chg="add del">
          <ac:chgData name=" " userId="41a46099-3eb0-4bd4-aba3-2370c0fa8e13" providerId="ADAL" clId="{D0BD2F53-7D88-452A-93DD-618242FDBDE3}" dt="2019-05-21T15:21:52.938" v="18" actId="26606"/>
          <ac:grpSpMkLst>
            <pc:docMk/>
            <pc:sldMk cId="2665353174" sldId="268"/>
            <ac:grpSpMk id="46" creationId="{2109F83F-40FE-4DB3-84CC-09FB3340D06D}"/>
          </ac:grpSpMkLst>
        </pc:grpChg>
        <pc:grpChg chg="add del">
          <ac:chgData name=" " userId="41a46099-3eb0-4bd4-aba3-2370c0fa8e13" providerId="ADAL" clId="{D0BD2F53-7D88-452A-93DD-618242FDBDE3}" dt="2019-05-21T15:21:54.746" v="20" actId="26606"/>
          <ac:grpSpMkLst>
            <pc:docMk/>
            <pc:sldMk cId="2665353174" sldId="268"/>
            <ac:grpSpMk id="49" creationId="{DDE8DE2B-61C1-46D5-BEB8-521321C182C4}"/>
          </ac:grpSpMkLst>
        </pc:grpChg>
        <pc:grpChg chg="add del">
          <ac:chgData name=" " userId="41a46099-3eb0-4bd4-aba3-2370c0fa8e13" providerId="ADAL" clId="{D0BD2F53-7D88-452A-93DD-618242FDBDE3}" dt="2019-05-21T15:21:54.746" v="20" actId="26606"/>
          <ac:grpSpMkLst>
            <pc:docMk/>
            <pc:sldMk cId="2665353174" sldId="268"/>
            <ac:grpSpMk id="51" creationId="{2D621E68-BF28-4A1C-B1A2-4E55E139E79A}"/>
          </ac:grpSpMkLst>
        </pc:grpChg>
        <pc:grpChg chg="add del">
          <ac:chgData name=" " userId="41a46099-3eb0-4bd4-aba3-2370c0fa8e13" providerId="ADAL" clId="{D0BD2F53-7D88-452A-93DD-618242FDBDE3}" dt="2019-05-21T15:21:57.924" v="22" actId="26606"/>
          <ac:grpSpMkLst>
            <pc:docMk/>
            <pc:sldMk cId="2665353174" sldId="268"/>
            <ac:grpSpMk id="54" creationId="{A4D026A2-7476-44B0-9648-BB98882F7BA3}"/>
          </ac:grpSpMkLst>
        </pc:grpChg>
        <pc:grpChg chg="add del">
          <ac:chgData name=" " userId="41a46099-3eb0-4bd4-aba3-2370c0fa8e13" providerId="ADAL" clId="{D0BD2F53-7D88-452A-93DD-618242FDBDE3}" dt="2019-05-21T15:21:57.924" v="22" actId="26606"/>
          <ac:grpSpMkLst>
            <pc:docMk/>
            <pc:sldMk cId="2665353174" sldId="268"/>
            <ac:grpSpMk id="56" creationId="{2109F83F-40FE-4DB3-84CC-09FB3340D06D}"/>
          </ac:grpSpMkLst>
        </pc:grpChg>
        <pc:grpChg chg="add del">
          <ac:chgData name=" " userId="41a46099-3eb0-4bd4-aba3-2370c0fa8e13" providerId="ADAL" clId="{D0BD2F53-7D88-452A-93DD-618242FDBDE3}" dt="2019-05-21T15:21:59.509" v="24" actId="26606"/>
          <ac:grpSpMkLst>
            <pc:docMk/>
            <pc:sldMk cId="2665353174" sldId="268"/>
            <ac:grpSpMk id="59" creationId="{DDE8DE2B-61C1-46D5-BEB8-521321C182C4}"/>
          </ac:grpSpMkLst>
        </pc:grpChg>
        <pc:grpChg chg="add del">
          <ac:chgData name=" " userId="41a46099-3eb0-4bd4-aba3-2370c0fa8e13" providerId="ADAL" clId="{D0BD2F53-7D88-452A-93DD-618242FDBDE3}" dt="2019-05-21T15:21:59.509" v="24" actId="26606"/>
          <ac:grpSpMkLst>
            <pc:docMk/>
            <pc:sldMk cId="2665353174" sldId="268"/>
            <ac:grpSpMk id="61" creationId="{2D621E68-BF28-4A1C-B1A2-4E55E139E79A}"/>
          </ac:grpSpMkLst>
        </pc:grpChg>
        <pc:grpChg chg="add del">
          <ac:chgData name=" " userId="41a46099-3eb0-4bd4-aba3-2370c0fa8e13" providerId="ADAL" clId="{D0BD2F53-7D88-452A-93DD-618242FDBDE3}" dt="2019-05-21T15:22:01.624" v="26" actId="26606"/>
          <ac:grpSpMkLst>
            <pc:docMk/>
            <pc:sldMk cId="2665353174" sldId="268"/>
            <ac:grpSpMk id="64" creationId="{609316A9-990D-4EC3-A671-70EE5C1493A4}"/>
          </ac:grpSpMkLst>
        </pc:grpChg>
        <pc:grpChg chg="add del">
          <ac:chgData name=" " userId="41a46099-3eb0-4bd4-aba3-2370c0fa8e13" providerId="ADAL" clId="{D0BD2F53-7D88-452A-93DD-618242FDBDE3}" dt="2019-05-21T15:22:01.624" v="26" actId="26606"/>
          <ac:grpSpMkLst>
            <pc:docMk/>
            <pc:sldMk cId="2665353174" sldId="268"/>
            <ac:grpSpMk id="66" creationId="{2109F83F-40FE-4DB3-84CC-09FB3340D06D}"/>
          </ac:grpSpMkLst>
        </pc:grpChg>
        <pc:grpChg chg="add del">
          <ac:chgData name=" " userId="41a46099-3eb0-4bd4-aba3-2370c0fa8e13" providerId="ADAL" clId="{D0BD2F53-7D88-452A-93DD-618242FDBDE3}" dt="2019-05-21T15:22:04.643" v="28" actId="26606"/>
          <ac:grpSpMkLst>
            <pc:docMk/>
            <pc:sldMk cId="2665353174" sldId="268"/>
            <ac:grpSpMk id="69" creationId="{DDE8DE2B-61C1-46D5-BEB8-521321C182C4}"/>
          </ac:grpSpMkLst>
        </pc:grpChg>
        <pc:grpChg chg="add del">
          <ac:chgData name=" " userId="41a46099-3eb0-4bd4-aba3-2370c0fa8e13" providerId="ADAL" clId="{D0BD2F53-7D88-452A-93DD-618242FDBDE3}" dt="2019-05-21T15:22:08.649" v="30" actId="26606"/>
          <ac:grpSpMkLst>
            <pc:docMk/>
            <pc:sldMk cId="2665353174" sldId="268"/>
            <ac:grpSpMk id="71" creationId="{0565C35A-C6FA-4269-822E-6DB5B9C48882}"/>
          </ac:grpSpMkLst>
        </pc:grpChg>
        <pc:grpChg chg="add del">
          <ac:chgData name=" " userId="41a46099-3eb0-4bd4-aba3-2370c0fa8e13" providerId="ADAL" clId="{D0BD2F53-7D88-452A-93DD-618242FDBDE3}" dt="2019-05-21T15:22:08.649" v="30" actId="26606"/>
          <ac:grpSpMkLst>
            <pc:docMk/>
            <pc:sldMk cId="2665353174" sldId="268"/>
            <ac:grpSpMk id="73" creationId="{2D621E68-BF28-4A1C-B1A2-4E55E139E79A}"/>
          </ac:grpSpMkLst>
        </pc:grpChg>
        <pc:picChg chg="add del mod">
          <ac:chgData name=" " userId="41a46099-3eb0-4bd4-aba3-2370c0fa8e13" providerId="ADAL" clId="{D0BD2F53-7D88-452A-93DD-618242FDBDE3}" dt="2019-05-21T15:30:32.333" v="112" actId="1076"/>
          <ac:picMkLst>
            <pc:docMk/>
            <pc:sldMk cId="2665353174" sldId="268"/>
            <ac:picMk id="5" creationId="{1E08326F-D9F3-472C-82EA-1A62CF84E478}"/>
          </ac:picMkLst>
        </pc:picChg>
      </pc:sldChg>
      <pc:sldChg chg="modSp add">
        <pc:chgData name=" " userId="41a46099-3eb0-4bd4-aba3-2370c0fa8e13" providerId="ADAL" clId="{D0BD2F53-7D88-452A-93DD-618242FDBDE3}" dt="2019-05-21T15:31:10.595" v="138" actId="14826"/>
        <pc:sldMkLst>
          <pc:docMk/>
          <pc:sldMk cId="1272156230" sldId="269"/>
        </pc:sldMkLst>
        <pc:spChg chg="mod">
          <ac:chgData name=" " userId="41a46099-3eb0-4bd4-aba3-2370c0fa8e13" providerId="ADAL" clId="{D0BD2F53-7D88-452A-93DD-618242FDBDE3}" dt="2019-05-21T15:30:58.137" v="136" actId="20577"/>
          <ac:spMkLst>
            <pc:docMk/>
            <pc:sldMk cId="1272156230" sldId="269"/>
            <ac:spMk id="63" creationId="{E6095BE5-8567-41B5-97A2-403E0FEA9767}"/>
          </ac:spMkLst>
        </pc:spChg>
        <pc:picChg chg="mod">
          <ac:chgData name=" " userId="41a46099-3eb0-4bd4-aba3-2370c0fa8e13" providerId="ADAL" clId="{D0BD2F53-7D88-452A-93DD-618242FDBDE3}" dt="2019-05-21T15:31:10.595" v="138" actId="14826"/>
          <ac:picMkLst>
            <pc:docMk/>
            <pc:sldMk cId="1272156230" sldId="269"/>
            <ac:picMk id="5" creationId="{1E08326F-D9F3-472C-82EA-1A62CF84E478}"/>
          </ac:picMkLst>
        </pc:picChg>
      </pc:sldChg>
      <pc:sldChg chg="modSp add">
        <pc:chgData name=" " userId="41a46099-3eb0-4bd4-aba3-2370c0fa8e13" providerId="ADAL" clId="{D0BD2F53-7D88-452A-93DD-618242FDBDE3}" dt="2019-05-21T15:31:54.524" v="156" actId="1076"/>
        <pc:sldMkLst>
          <pc:docMk/>
          <pc:sldMk cId="339138824" sldId="270"/>
        </pc:sldMkLst>
        <pc:spChg chg="mod">
          <ac:chgData name=" " userId="41a46099-3eb0-4bd4-aba3-2370c0fa8e13" providerId="ADAL" clId="{D0BD2F53-7D88-452A-93DD-618242FDBDE3}" dt="2019-05-21T15:31:28.028" v="151" actId="20577"/>
          <ac:spMkLst>
            <pc:docMk/>
            <pc:sldMk cId="339138824" sldId="270"/>
            <ac:spMk id="63" creationId="{E6095BE5-8567-41B5-97A2-403E0FEA9767}"/>
          </ac:spMkLst>
        </pc:spChg>
        <pc:picChg chg="mod">
          <ac:chgData name=" " userId="41a46099-3eb0-4bd4-aba3-2370c0fa8e13" providerId="ADAL" clId="{D0BD2F53-7D88-452A-93DD-618242FDBDE3}" dt="2019-05-21T15:31:54.524" v="156" actId="1076"/>
          <ac:picMkLst>
            <pc:docMk/>
            <pc:sldMk cId="339138824" sldId="270"/>
            <ac:picMk id="5" creationId="{1E08326F-D9F3-472C-82EA-1A62CF84E478}"/>
          </ac:picMkLst>
        </pc:picChg>
      </pc:sldChg>
      <pc:sldChg chg="modSp add">
        <pc:chgData name=" " userId="41a46099-3eb0-4bd4-aba3-2370c0fa8e13" providerId="ADAL" clId="{D0BD2F53-7D88-452A-93DD-618242FDBDE3}" dt="2019-05-21T15:32:43.671" v="204" actId="14826"/>
        <pc:sldMkLst>
          <pc:docMk/>
          <pc:sldMk cId="901074949" sldId="271"/>
        </pc:sldMkLst>
        <pc:spChg chg="mod">
          <ac:chgData name=" " userId="41a46099-3eb0-4bd4-aba3-2370c0fa8e13" providerId="ADAL" clId="{D0BD2F53-7D88-452A-93DD-618242FDBDE3}" dt="2019-05-21T15:32:32.199" v="202" actId="20577"/>
          <ac:spMkLst>
            <pc:docMk/>
            <pc:sldMk cId="901074949" sldId="271"/>
            <ac:spMk id="63" creationId="{E6095BE5-8567-41B5-97A2-403E0FEA9767}"/>
          </ac:spMkLst>
        </pc:spChg>
        <pc:picChg chg="mod">
          <ac:chgData name=" " userId="41a46099-3eb0-4bd4-aba3-2370c0fa8e13" providerId="ADAL" clId="{D0BD2F53-7D88-452A-93DD-618242FDBDE3}" dt="2019-05-21T15:32:43.671" v="204" actId="14826"/>
          <ac:picMkLst>
            <pc:docMk/>
            <pc:sldMk cId="901074949" sldId="271"/>
            <ac:picMk id="5" creationId="{1E08326F-D9F3-472C-82EA-1A62CF84E478}"/>
          </ac:picMkLst>
        </pc:picChg>
      </pc:sldChg>
      <pc:sldChg chg="modSp add">
        <pc:chgData name=" " userId="41a46099-3eb0-4bd4-aba3-2370c0fa8e13" providerId="ADAL" clId="{D0BD2F53-7D88-452A-93DD-618242FDBDE3}" dt="2019-05-21T15:33:22.839" v="242" actId="1076"/>
        <pc:sldMkLst>
          <pc:docMk/>
          <pc:sldMk cId="3744180593" sldId="272"/>
        </pc:sldMkLst>
        <pc:spChg chg="mod">
          <ac:chgData name=" " userId="41a46099-3eb0-4bd4-aba3-2370c0fa8e13" providerId="ADAL" clId="{D0BD2F53-7D88-452A-93DD-618242FDBDE3}" dt="2019-05-21T15:33:07.774" v="239" actId="20577"/>
          <ac:spMkLst>
            <pc:docMk/>
            <pc:sldMk cId="3744180593" sldId="272"/>
            <ac:spMk id="63" creationId="{E6095BE5-8567-41B5-97A2-403E0FEA9767}"/>
          </ac:spMkLst>
        </pc:spChg>
        <pc:picChg chg="mod">
          <ac:chgData name=" " userId="41a46099-3eb0-4bd4-aba3-2370c0fa8e13" providerId="ADAL" clId="{D0BD2F53-7D88-452A-93DD-618242FDBDE3}" dt="2019-05-21T15:33:22.839" v="242" actId="1076"/>
          <ac:picMkLst>
            <pc:docMk/>
            <pc:sldMk cId="3744180593" sldId="272"/>
            <ac:picMk id="5" creationId="{1E08326F-D9F3-472C-82EA-1A62CF84E478}"/>
          </ac:picMkLst>
        </pc:picChg>
      </pc:sldChg>
      <pc:sldChg chg="modSp add">
        <pc:chgData name=" " userId="41a46099-3eb0-4bd4-aba3-2370c0fa8e13" providerId="ADAL" clId="{D0BD2F53-7D88-452A-93DD-618242FDBDE3}" dt="2019-05-21T15:34:15.265" v="277" actId="14826"/>
        <pc:sldMkLst>
          <pc:docMk/>
          <pc:sldMk cId="18363966" sldId="273"/>
        </pc:sldMkLst>
        <pc:spChg chg="mod">
          <ac:chgData name=" " userId="41a46099-3eb0-4bd4-aba3-2370c0fa8e13" providerId="ADAL" clId="{D0BD2F53-7D88-452A-93DD-618242FDBDE3}" dt="2019-05-21T15:34:09.213" v="275" actId="20577"/>
          <ac:spMkLst>
            <pc:docMk/>
            <pc:sldMk cId="18363966" sldId="273"/>
            <ac:spMk id="63" creationId="{E6095BE5-8567-41B5-97A2-403E0FEA9767}"/>
          </ac:spMkLst>
        </pc:spChg>
        <pc:picChg chg="mod">
          <ac:chgData name=" " userId="41a46099-3eb0-4bd4-aba3-2370c0fa8e13" providerId="ADAL" clId="{D0BD2F53-7D88-452A-93DD-618242FDBDE3}" dt="2019-05-21T15:34:15.265" v="277" actId="14826"/>
          <ac:picMkLst>
            <pc:docMk/>
            <pc:sldMk cId="18363966" sldId="273"/>
            <ac:picMk id="5" creationId="{1E08326F-D9F3-472C-82EA-1A62CF84E4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72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79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4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290" y="198024"/>
            <a:ext cx="9086490" cy="2401977"/>
          </a:xfrm>
        </p:spPr>
        <p:txBody>
          <a:bodyPr>
            <a:noAutofit/>
          </a:bodyPr>
          <a:lstStyle/>
          <a:p>
            <a:pPr algn="l"/>
            <a:r>
              <a:rPr lang="en-US" sz="4400"/>
              <a:t>Platform for Improving Searchability and Interactivity of Recorded Lectures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290" y="5044746"/>
            <a:ext cx="7766936" cy="1096899"/>
          </a:xfrm>
        </p:spPr>
        <p:txBody>
          <a:bodyPr/>
          <a:lstStyle/>
          <a:p>
            <a:pPr algn="l"/>
            <a:r>
              <a:rPr lang="en-US"/>
              <a:t>Group 19-087</a:t>
            </a:r>
          </a:p>
          <a:p>
            <a:pPr algn="l"/>
            <a:r>
              <a:rPr lang="en-US"/>
              <a:t>SRS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834B-D27A-4604-A7A7-8012E7CD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Functional Requirements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DE7D0D0-C669-4EDB-85E4-B79D02BB8FE6}"/>
              </a:ext>
            </a:extLst>
          </p:cNvPr>
          <p:cNvSpPr/>
          <p:nvPr/>
        </p:nvSpPr>
        <p:spPr>
          <a:xfrm>
            <a:off x="245127" y="3344712"/>
            <a:ext cx="2800364" cy="2251494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Reliability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3DB17F72-E91B-491A-8CA3-29E9E6D3A748}"/>
              </a:ext>
            </a:extLst>
          </p:cNvPr>
          <p:cNvSpPr/>
          <p:nvPr/>
        </p:nvSpPr>
        <p:spPr>
          <a:xfrm>
            <a:off x="2588637" y="2223278"/>
            <a:ext cx="2800364" cy="22514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Availability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2A12015A-A0F1-4A24-85D0-CB2E46F347E6}"/>
              </a:ext>
            </a:extLst>
          </p:cNvPr>
          <p:cNvSpPr/>
          <p:nvPr/>
        </p:nvSpPr>
        <p:spPr>
          <a:xfrm>
            <a:off x="4903391" y="3344711"/>
            <a:ext cx="2800364" cy="225149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Security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A62A0572-FA53-42BA-BC8D-D71EC5AE455C}"/>
              </a:ext>
            </a:extLst>
          </p:cNvPr>
          <p:cNvSpPr/>
          <p:nvPr/>
        </p:nvSpPr>
        <p:spPr>
          <a:xfrm>
            <a:off x="7218146" y="2223278"/>
            <a:ext cx="2800364" cy="225149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ea typeface="+mn-lt"/>
                <a:cs typeface="+mn-lt"/>
              </a:rPr>
              <a:t>Maintainability</a:t>
            </a:r>
          </a:p>
          <a:p>
            <a:pPr algn="ctr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394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8C5E-7DDD-47E7-89F1-BF954722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635A-70D0-4DA1-87CF-7DF48FD2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Node.js runtime </a:t>
            </a:r>
          </a:p>
          <a:p>
            <a:r>
              <a:rPr lang="en-US"/>
              <a:t>Python 3 SDK</a:t>
            </a:r>
          </a:p>
          <a:p>
            <a:r>
              <a:rPr lang="en-US"/>
              <a:t>OWL API</a:t>
            </a:r>
          </a:p>
          <a:p>
            <a:r>
              <a:rPr lang="en-US" err="1"/>
              <a:t>Ffmpeg</a:t>
            </a:r>
            <a:r>
              <a:rPr lang="en-US"/>
              <a:t> – video and audio manipulation </a:t>
            </a:r>
          </a:p>
          <a:p>
            <a:r>
              <a:rPr lang="en-US" err="1"/>
              <a:t>Keras</a:t>
            </a:r>
            <a:r>
              <a:rPr lang="en-US"/>
              <a:t> machine learning library </a:t>
            </a:r>
          </a:p>
          <a:p>
            <a:r>
              <a:rPr lang="en-US"/>
              <a:t>OpenCV computer vision library </a:t>
            </a:r>
          </a:p>
          <a:p>
            <a:r>
              <a:rPr lang="en-US"/>
              <a:t>Amazon Web Services (AWS) </a:t>
            </a:r>
          </a:p>
          <a:p>
            <a:r>
              <a:rPr lang="en-US"/>
              <a:t>WebStorm </a:t>
            </a:r>
          </a:p>
          <a:p>
            <a:r>
              <a:rPr lang="en-US"/>
              <a:t>Protégé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CBE14E-0A9C-46C2-B138-B93A2A0CC4F9}"/>
              </a:ext>
            </a:extLst>
          </p:cNvPr>
          <p:cNvSpPr txBox="1">
            <a:spLocks/>
          </p:cNvSpPr>
          <p:nvPr/>
        </p:nvSpPr>
        <p:spPr>
          <a:xfrm>
            <a:off x="677334" y="1311965"/>
            <a:ext cx="8596668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1. Software Interfaces</a:t>
            </a:r>
          </a:p>
        </p:txBody>
      </p:sp>
    </p:spTree>
    <p:extLst>
      <p:ext uri="{BB962C8B-B14F-4D97-AF65-F5344CB8AC3E}">
        <p14:creationId xmlns:p14="http://schemas.microsoft.com/office/powerpoint/2010/main" val="33080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635A-70D0-4DA1-87CF-7DF48FD2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3" y="1304167"/>
            <a:ext cx="8596668" cy="940420"/>
          </a:xfrm>
        </p:spPr>
        <p:txBody>
          <a:bodyPr/>
          <a:lstStyle/>
          <a:p>
            <a:r>
              <a:rPr lang="en-US"/>
              <a:t>Stable high speed internet connection</a:t>
            </a:r>
          </a:p>
          <a:p>
            <a:pPr lvl="1"/>
            <a:r>
              <a:rPr lang="en-US"/>
              <a:t>E.g. ADSL, 4GLTE, FTTH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CBE14E-0A9C-46C2-B138-B93A2A0CC4F9}"/>
              </a:ext>
            </a:extLst>
          </p:cNvPr>
          <p:cNvSpPr txBox="1">
            <a:spLocks/>
          </p:cNvSpPr>
          <p:nvPr/>
        </p:nvSpPr>
        <p:spPr>
          <a:xfrm>
            <a:off x="687273" y="834887"/>
            <a:ext cx="8596668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2. Communication Interfaces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F91152-3025-40A2-A136-75D1B7CF0A58}"/>
              </a:ext>
            </a:extLst>
          </p:cNvPr>
          <p:cNvSpPr txBox="1">
            <a:spLocks/>
          </p:cNvSpPr>
          <p:nvPr/>
        </p:nvSpPr>
        <p:spPr>
          <a:xfrm>
            <a:off x="687273" y="2712696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No special hardware required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2930F8-48BE-422C-9B69-F02D37AE0522}"/>
              </a:ext>
            </a:extLst>
          </p:cNvPr>
          <p:cNvSpPr txBox="1">
            <a:spLocks/>
          </p:cNvSpPr>
          <p:nvPr/>
        </p:nvSpPr>
        <p:spPr>
          <a:xfrm>
            <a:off x="687273" y="2239617"/>
            <a:ext cx="8596668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3. Hardware Interfaces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32EC6C-AC1D-4EC5-97FA-835E70C6FCD5}"/>
              </a:ext>
            </a:extLst>
          </p:cNvPr>
          <p:cNvSpPr txBox="1">
            <a:spLocks/>
          </p:cNvSpPr>
          <p:nvPr/>
        </p:nvSpPr>
        <p:spPr>
          <a:xfrm>
            <a:off x="687273" y="3814283"/>
            <a:ext cx="8596668" cy="71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: 4GB of RAM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3A5118-7C84-4164-BFB3-57A4B2D93155}"/>
              </a:ext>
            </a:extLst>
          </p:cNvPr>
          <p:cNvSpPr txBox="1">
            <a:spLocks/>
          </p:cNvSpPr>
          <p:nvPr/>
        </p:nvSpPr>
        <p:spPr>
          <a:xfrm>
            <a:off x="687273" y="3410091"/>
            <a:ext cx="8596668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4. Memory constraints</a:t>
            </a:r>
          </a:p>
        </p:txBody>
      </p:sp>
    </p:spTree>
    <p:extLst>
      <p:ext uri="{BB962C8B-B14F-4D97-AF65-F5344CB8AC3E}">
        <p14:creationId xmlns:p14="http://schemas.microsoft.com/office/powerpoint/2010/main" val="16216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CBE14E-0A9C-46C2-B138-B93A2A0CC4F9}"/>
              </a:ext>
            </a:extLst>
          </p:cNvPr>
          <p:cNvSpPr txBox="1">
            <a:spLocks/>
          </p:cNvSpPr>
          <p:nvPr/>
        </p:nvSpPr>
        <p:spPr>
          <a:xfrm>
            <a:off x="488490" y="487017"/>
            <a:ext cx="8596668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5. User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C912-60C9-41DB-9FF2-7E2BDDBB96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7350" y="1447843"/>
            <a:ext cx="6979611" cy="43920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3764E9-C7D8-48F2-9107-23405F903082}"/>
              </a:ext>
            </a:extLst>
          </p:cNvPr>
          <p:cNvSpPr txBox="1">
            <a:spLocks/>
          </p:cNvSpPr>
          <p:nvPr/>
        </p:nvSpPr>
        <p:spPr>
          <a:xfrm>
            <a:off x="1144272" y="977633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Home page</a:t>
            </a:r>
          </a:p>
        </p:txBody>
      </p:sp>
    </p:spTree>
    <p:extLst>
      <p:ext uri="{BB962C8B-B14F-4D97-AF65-F5344CB8AC3E}">
        <p14:creationId xmlns:p14="http://schemas.microsoft.com/office/powerpoint/2010/main" val="282981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214" y="1293794"/>
            <a:ext cx="7785241" cy="4899006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614587" y="426460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Upload content</a:t>
            </a:r>
          </a:p>
        </p:txBody>
      </p:sp>
    </p:spTree>
    <p:extLst>
      <p:ext uri="{BB962C8B-B14F-4D97-AF65-F5344CB8AC3E}">
        <p14:creationId xmlns:p14="http://schemas.microsoft.com/office/powerpoint/2010/main" val="266535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556" y="1331443"/>
            <a:ext cx="6467409" cy="4899006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545013" y="436400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Topic Segment Adjusting</a:t>
            </a:r>
          </a:p>
        </p:txBody>
      </p:sp>
    </p:spTree>
    <p:extLst>
      <p:ext uri="{BB962C8B-B14F-4D97-AF65-F5344CB8AC3E}">
        <p14:creationId xmlns:p14="http://schemas.microsoft.com/office/powerpoint/2010/main" val="127215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243" y="1169854"/>
            <a:ext cx="7865252" cy="4949353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445621" y="416521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Video Player</a:t>
            </a:r>
          </a:p>
        </p:txBody>
      </p:sp>
    </p:spTree>
    <p:extLst>
      <p:ext uri="{BB962C8B-B14F-4D97-AF65-F5344CB8AC3E}">
        <p14:creationId xmlns:p14="http://schemas.microsoft.com/office/powerpoint/2010/main" val="33913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567" y="1147868"/>
            <a:ext cx="6533874" cy="4949353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505256" y="366826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Navigate Video Using Code Samples</a:t>
            </a:r>
          </a:p>
        </p:txBody>
      </p:sp>
    </p:spTree>
    <p:extLst>
      <p:ext uri="{BB962C8B-B14F-4D97-AF65-F5344CB8AC3E}">
        <p14:creationId xmlns:p14="http://schemas.microsoft.com/office/powerpoint/2010/main" val="90107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057" y="1193586"/>
            <a:ext cx="7386355" cy="480241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385987" y="366825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Answer Questions in Video Playback</a:t>
            </a:r>
          </a:p>
        </p:txBody>
      </p:sp>
    </p:spTree>
    <p:extLst>
      <p:ext uri="{BB962C8B-B14F-4D97-AF65-F5344CB8AC3E}">
        <p14:creationId xmlns:p14="http://schemas.microsoft.com/office/powerpoint/2010/main" val="374418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8326F-D9F3-472C-82EA-1A62CF84E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7630" y="1231234"/>
            <a:ext cx="7386354" cy="480241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6095BE5-8567-41B5-97A2-403E0FEA9767}"/>
              </a:ext>
            </a:extLst>
          </p:cNvPr>
          <p:cNvSpPr txBox="1">
            <a:spLocks/>
          </p:cNvSpPr>
          <p:nvPr/>
        </p:nvSpPr>
        <p:spPr>
          <a:xfrm>
            <a:off x="455560" y="349055"/>
            <a:ext cx="8596668" cy="94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Navigate Using Slides</a:t>
            </a:r>
          </a:p>
        </p:txBody>
      </p:sp>
    </p:spTree>
    <p:extLst>
      <p:ext uri="{BB962C8B-B14F-4D97-AF65-F5344CB8AC3E}">
        <p14:creationId xmlns:p14="http://schemas.microsoft.com/office/powerpoint/2010/main" val="183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9B12-9B4B-4043-AB15-CD20D48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7E7F-3F07-4F9D-8A88-6B42136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324"/>
            <a:ext cx="8596668" cy="3033579"/>
          </a:xfrm>
        </p:spPr>
        <p:txBody>
          <a:bodyPr>
            <a:normAutofit/>
          </a:bodyPr>
          <a:lstStyle/>
          <a:p>
            <a:r>
              <a:rPr lang="en-US"/>
              <a:t>Overview of the presentation:</a:t>
            </a:r>
          </a:p>
          <a:p>
            <a:pPr lvl="1"/>
            <a:r>
              <a:rPr lang="en-US"/>
              <a:t>Knowledge gap &amp; comparison with existing products</a:t>
            </a:r>
          </a:p>
          <a:p>
            <a:pPr lvl="1"/>
            <a:r>
              <a:rPr lang="en-US"/>
              <a:t>Addressing key pillars of e-learning </a:t>
            </a:r>
          </a:p>
          <a:p>
            <a:pPr lvl="1"/>
            <a:r>
              <a:rPr lang="en-US"/>
              <a:t>System design</a:t>
            </a:r>
          </a:p>
          <a:p>
            <a:pPr lvl="1"/>
            <a:r>
              <a:rPr lang="en-US"/>
              <a:t>Requirements </a:t>
            </a:r>
          </a:p>
          <a:p>
            <a:pPr lvl="1"/>
            <a:r>
              <a:rPr lang="en-US"/>
              <a:t>Interfaces – (Software, hardware, UI)</a:t>
            </a:r>
          </a:p>
          <a:p>
            <a:pPr lvl="1"/>
            <a:r>
              <a:rPr lang="en-US"/>
              <a:t>Limitations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60C-1383-48CD-A21D-6E67731F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EA12-E187-42FE-B123-E41ABD03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 will be targeted at audiences with desktop web browsers. </a:t>
            </a:r>
          </a:p>
          <a:p>
            <a:r>
              <a:rPr lang="en-US" dirty="0"/>
              <a:t>Only screen recordings with </a:t>
            </a:r>
            <a:r>
              <a:rPr lang="en-US"/>
              <a:t>voice-over presentations </a:t>
            </a:r>
            <a:r>
              <a:rPr lang="en-US" dirty="0"/>
              <a:t>will be supported for the initial release.</a:t>
            </a:r>
          </a:p>
          <a:p>
            <a:r>
              <a:rPr lang="en-US" dirty="0"/>
              <a:t>Users cannot search through lecture videos using keywords. </a:t>
            </a:r>
          </a:p>
          <a:p>
            <a:r>
              <a:rPr lang="en-US" dirty="0"/>
              <a:t>Users must have a continuous internet connection.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9B12-9B4B-4043-AB15-CD20D48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7E7F-3F07-4F9D-8A88-6B42136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324"/>
            <a:ext cx="9173676" cy="4664416"/>
          </a:xfrm>
        </p:spPr>
        <p:txBody>
          <a:bodyPr>
            <a:normAutofit/>
          </a:bodyPr>
          <a:lstStyle/>
          <a:p>
            <a:r>
              <a:rPr lang="en-US" dirty="0"/>
              <a:t>Objectives :</a:t>
            </a:r>
          </a:p>
          <a:p>
            <a:pPr lvl="1"/>
            <a:r>
              <a:rPr lang="en-US" dirty="0"/>
              <a:t>Recorded Lecture videos can be improved by,</a:t>
            </a:r>
          </a:p>
          <a:p>
            <a:pPr lvl="2"/>
            <a:r>
              <a:rPr lang="en-US" dirty="0"/>
              <a:t>Linking them with other course material such as lecture slides and source code samples.</a:t>
            </a:r>
          </a:p>
          <a:p>
            <a:pPr lvl="2"/>
            <a:r>
              <a:rPr lang="en-US" dirty="0"/>
              <a:t>Segmenting them into smaller, more manageable videos instead of a single long video.</a:t>
            </a:r>
          </a:p>
          <a:p>
            <a:pPr lvl="2"/>
            <a:r>
              <a:rPr lang="en-US" dirty="0"/>
              <a:t>Removing unwanted background noise and long pauses.</a:t>
            </a:r>
          </a:p>
          <a:p>
            <a:pPr lvl="2"/>
            <a:r>
              <a:rPr lang="en-US" dirty="0"/>
              <a:t>Generating and embedding quiz questions which are relevant to the content in the video.</a:t>
            </a:r>
          </a:p>
          <a:p>
            <a:pPr lvl="1"/>
            <a:r>
              <a:rPr lang="en-US" dirty="0"/>
              <a:t>Although some platforms available on the market today offer similar functionality, the process of enhancing the video has to be carried out manually. </a:t>
            </a:r>
          </a:p>
          <a:p>
            <a:pPr lvl="1"/>
            <a:r>
              <a:rPr lang="en-US" dirty="0"/>
              <a:t>Main focus of the project is, adding interactivity and accessibility to recorded lecture videos automatically.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F8F9-7FB4-43A4-BF86-677ECE5C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0" y="192657"/>
            <a:ext cx="8596668" cy="1320800"/>
          </a:xfrm>
        </p:spPr>
        <p:txBody>
          <a:bodyPr/>
          <a:lstStyle/>
          <a:p>
            <a:r>
              <a:rPr lang="en-US"/>
              <a:t>Knowledge Gap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4EE2C8-4FD9-4176-86D5-A1FFA4FDB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892505"/>
              </p:ext>
            </p:extLst>
          </p:nvPr>
        </p:nvGraphicFramePr>
        <p:xfrm>
          <a:off x="230037" y="1049547"/>
          <a:ext cx="1164442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851">
                  <a:extLst>
                    <a:ext uri="{9D8B030D-6E8A-4147-A177-3AD203B41FA5}">
                      <a16:colId xmlns:a16="http://schemas.microsoft.com/office/drawing/2014/main" val="3188161925"/>
                    </a:ext>
                  </a:extLst>
                </a:gridCol>
                <a:gridCol w="1249626">
                  <a:extLst>
                    <a:ext uri="{9D8B030D-6E8A-4147-A177-3AD203B41FA5}">
                      <a16:colId xmlns:a16="http://schemas.microsoft.com/office/drawing/2014/main" val="3886808328"/>
                    </a:ext>
                  </a:extLst>
                </a:gridCol>
                <a:gridCol w="1192541">
                  <a:extLst>
                    <a:ext uri="{9D8B030D-6E8A-4147-A177-3AD203B41FA5}">
                      <a16:colId xmlns:a16="http://schemas.microsoft.com/office/drawing/2014/main" val="2782401219"/>
                    </a:ext>
                  </a:extLst>
                </a:gridCol>
                <a:gridCol w="1363795">
                  <a:extLst>
                    <a:ext uri="{9D8B030D-6E8A-4147-A177-3AD203B41FA5}">
                      <a16:colId xmlns:a16="http://schemas.microsoft.com/office/drawing/2014/main" val="1468336429"/>
                    </a:ext>
                  </a:extLst>
                </a:gridCol>
                <a:gridCol w="1263895">
                  <a:extLst>
                    <a:ext uri="{9D8B030D-6E8A-4147-A177-3AD203B41FA5}">
                      <a16:colId xmlns:a16="http://schemas.microsoft.com/office/drawing/2014/main" val="1131279230"/>
                    </a:ext>
                  </a:extLst>
                </a:gridCol>
                <a:gridCol w="1049822">
                  <a:extLst>
                    <a:ext uri="{9D8B030D-6E8A-4147-A177-3AD203B41FA5}">
                      <a16:colId xmlns:a16="http://schemas.microsoft.com/office/drawing/2014/main" val="2102366103"/>
                    </a:ext>
                  </a:extLst>
                </a:gridCol>
                <a:gridCol w="1585895">
                  <a:extLst>
                    <a:ext uri="{9D8B030D-6E8A-4147-A177-3AD203B41FA5}">
                      <a16:colId xmlns:a16="http://schemas.microsoft.com/office/drawing/2014/main" val="2935903954"/>
                    </a:ext>
                  </a:extLst>
                </a:gridCol>
              </a:tblGrid>
              <a:tr h="671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 Worlds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Techsmith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TechsmithCamstasia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Shotcut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94193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Matching lines in code samples to occurrence in recorded lectures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55053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Automated segmentation of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lecture video into topic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34405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Matching slides with the lecture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noProof="0" dirty="0">
                          <a:latin typeface="+mn-lt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r>
                        <a:rPr lang="en-US" sz="1800" b="0" i="0" u="none" strike="noStrike" noProof="0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15500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Automated noise removal from the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2204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Automatic question 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01444"/>
                  </a:ext>
                </a:extLst>
              </a:tr>
              <a:tr h="4687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Embedding questions in video playback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✔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r>
                        <a:rPr lang="en-US" sz="1800" b="0" i="0" u="none" strike="noStrike" noProof="0" dirty="0"/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25778"/>
                  </a:ext>
                </a:extLst>
              </a:tr>
              <a:tr h="67120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Automated question embedding in video playback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✗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2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CC4-BFF0-480B-9B79-2F72DAB2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Pillars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D7C-DBF9-4DA2-955A-08919EA4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en-US" dirty="0"/>
              <a:t>Knowledge Area : e-Society (e-Learning)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High quality content</a:t>
            </a:r>
          </a:p>
          <a:p>
            <a:pPr lvl="2"/>
            <a:r>
              <a:rPr lang="en-US" dirty="0"/>
              <a:t>Keep information straightforward and useful by cutting out long silences and background noise from the lecture video.</a:t>
            </a:r>
          </a:p>
          <a:p>
            <a:pPr lvl="1"/>
            <a:r>
              <a:rPr lang="en-US" dirty="0"/>
              <a:t>Relevance</a:t>
            </a:r>
          </a:p>
          <a:p>
            <a:pPr lvl="2"/>
            <a:r>
              <a:rPr lang="en-US" dirty="0"/>
              <a:t>Tap into emotions like intrigue and motivation by making the lecture videos interactive, thereby increasing learner engagement. </a:t>
            </a:r>
          </a:p>
          <a:p>
            <a:pPr lvl="1"/>
            <a:r>
              <a:rPr lang="en-US" dirty="0"/>
              <a:t> Staying friendly to learners</a:t>
            </a:r>
          </a:p>
          <a:p>
            <a:pPr lvl="2"/>
            <a:r>
              <a:rPr lang="en-US" dirty="0"/>
              <a:t>Make the lectures easier to navigate. </a:t>
            </a:r>
          </a:p>
          <a:p>
            <a:pPr lvl="2"/>
            <a:r>
              <a:rPr lang="en-US" dirty="0"/>
              <a:t>Do not have screens which are complicated and overwhelming. </a:t>
            </a:r>
          </a:p>
          <a:p>
            <a:pPr lvl="2"/>
            <a:r>
              <a:rPr lang="en-US" dirty="0"/>
              <a:t>Include milestones and self assessment activities in the lecture video.</a:t>
            </a:r>
          </a:p>
        </p:txBody>
      </p:sp>
    </p:spTree>
    <p:extLst>
      <p:ext uri="{BB962C8B-B14F-4D97-AF65-F5344CB8AC3E}">
        <p14:creationId xmlns:p14="http://schemas.microsoft.com/office/powerpoint/2010/main" val="18048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CC4-BFF0-480B-9B79-2F72DAB2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D7C-DBF9-4DA2-955A-08919EA4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en-US" dirty="0"/>
              <a:t>Cloud computing - AWS</a:t>
            </a:r>
          </a:p>
          <a:p>
            <a:pPr lvl="1"/>
            <a:r>
              <a:rPr lang="en-US" dirty="0"/>
              <a:t>Having a cloud architecture will allow the system to be developed with less capital investment</a:t>
            </a:r>
          </a:p>
          <a:p>
            <a:pPr lvl="1"/>
            <a:r>
              <a:rPr lang="en-US" dirty="0"/>
              <a:t>Third party managed cloud infrastructure leads to less operational issues. </a:t>
            </a:r>
          </a:p>
          <a:p>
            <a:pPr lvl="1"/>
            <a:r>
              <a:rPr lang="en-US" dirty="0"/>
              <a:t>Horizontal scaling based on load can be arranged in a few clicks.  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Independent development of key components of the system. </a:t>
            </a:r>
          </a:p>
          <a:p>
            <a:pPr lvl="1"/>
            <a:r>
              <a:rPr lang="en-US" dirty="0"/>
              <a:t>Can use multiple frameworks to suit different needs. Not restricted to a single technology stack. </a:t>
            </a:r>
          </a:p>
          <a:p>
            <a:pPr lvl="1"/>
            <a:r>
              <a:rPr lang="en-US" dirty="0"/>
              <a:t>Failure of a single service has a reduced effect on the rest of the system.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79EA-9BDC-4E76-85F6-5B685606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243"/>
          </a:xfrm>
        </p:spPr>
        <p:txBody>
          <a:bodyPr/>
          <a:lstStyle/>
          <a:p>
            <a:r>
              <a:rPr lang="en-US" dirty="0"/>
              <a:t>System Design – 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32157-1D3A-4D1E-9059-21939E219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2789" y="1331843"/>
            <a:ext cx="7891213" cy="5335478"/>
          </a:xfrm>
        </p:spPr>
      </p:pic>
    </p:spTree>
    <p:extLst>
      <p:ext uri="{BB962C8B-B14F-4D97-AF65-F5344CB8AC3E}">
        <p14:creationId xmlns:p14="http://schemas.microsoft.com/office/powerpoint/2010/main" val="3461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79EA-9BDC-4E76-85F6-5B685606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243"/>
          </a:xfrm>
        </p:spPr>
        <p:txBody>
          <a:bodyPr/>
          <a:lstStyle/>
          <a:p>
            <a:r>
              <a:rPr lang="en-US" dirty="0"/>
              <a:t>System Design – cloud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58028-8267-4B3C-913D-59B0A35ECE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0007" y="1331843"/>
            <a:ext cx="8917758" cy="51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A30B-FA9E-402C-BC3D-F98CE1F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5" y="127060"/>
            <a:ext cx="8596668" cy="622241"/>
          </a:xfrm>
        </p:spPr>
        <p:txBody>
          <a:bodyPr>
            <a:normAutofit fontScale="90000"/>
          </a:bodyPr>
          <a:lstStyle/>
          <a:p>
            <a:r>
              <a:rPr lang="en-US"/>
              <a:t>Functional Requirements </a:t>
            </a: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C63205-EF09-49E2-9147-9BD22CD3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6"/>
          <a:stretch/>
        </p:blipFill>
        <p:spPr>
          <a:xfrm>
            <a:off x="2222741" y="671426"/>
            <a:ext cx="6226076" cy="60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4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78536CDFA3488E4C9B3A0EFBB11C" ma:contentTypeVersion="8" ma:contentTypeDescription="Create a new document." ma:contentTypeScope="" ma:versionID="b7b256acb8e6bd3cae8345406767b5a5">
  <xsd:schema xmlns:xsd="http://www.w3.org/2001/XMLSchema" xmlns:xs="http://www.w3.org/2001/XMLSchema" xmlns:p="http://schemas.microsoft.com/office/2006/metadata/properties" xmlns:ns2="a8b67f62-8988-404a-86c6-97fa43bb1461" xmlns:ns3="f5940f86-c4a4-4055-8668-7c4942757fa3" targetNamespace="http://schemas.microsoft.com/office/2006/metadata/properties" ma:root="true" ma:fieldsID="bd644c8fa9ca8e91569b408ca0a6759f" ns2:_="" ns3:_="">
    <xsd:import namespace="a8b67f62-8988-404a-86c6-97fa43bb1461"/>
    <xsd:import namespace="f5940f86-c4a4-4055-8668-7c4942757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67f62-8988-404a-86c6-97fa43bb1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40f86-c4a4-4055-8668-7c4942757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04059-F92E-4D88-A098-B807AD572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67f62-8988-404a-86c6-97fa43bb1461"/>
    <ds:schemaRef ds:uri="f5940f86-c4a4-4055-8668-7c4942757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AF5FC3-E89E-43E0-AEA4-2EEE2B2DA80D}">
  <ds:schemaRefs>
    <ds:schemaRef ds:uri="http://www.w3.org/XML/1998/namespace"/>
    <ds:schemaRef ds:uri="http://purl.org/dc/terms/"/>
    <ds:schemaRef ds:uri="http://schemas.openxmlformats.org/package/2006/metadata/core-properties"/>
    <ds:schemaRef ds:uri="a8b67f62-8988-404a-86c6-97fa43bb1461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AC7076-630F-4771-8093-2A2AA08609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582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Platform for Improving Searchability and Interactivity of Recorded Lectures</vt:lpstr>
      <vt:lpstr>Introduction</vt:lpstr>
      <vt:lpstr>Introduction</vt:lpstr>
      <vt:lpstr>Knowledge Gap</vt:lpstr>
      <vt:lpstr>Key Pillars Addressed</vt:lpstr>
      <vt:lpstr>Technologies and architecture</vt:lpstr>
      <vt:lpstr>System Design – high level architecture</vt:lpstr>
      <vt:lpstr>System Design – cloud architecture</vt:lpstr>
      <vt:lpstr>Functional Requirements </vt:lpstr>
      <vt:lpstr>Non Functional Requirements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Karunaratne D.C. it16037434</cp:lastModifiedBy>
  <cp:revision>9</cp:revision>
  <dcterms:created xsi:type="dcterms:W3CDTF">2013-07-15T20:26:40Z</dcterms:created>
  <dcterms:modified xsi:type="dcterms:W3CDTF">2019-09-20T08:51:48Z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0x010100106A78536CDFA3488E4C9B3A0EFBB11C</vt:lpwstr>
  </property>
</Properties>
</file>